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3" r:id="rId4"/>
  </p:sldMasterIdLst>
  <p:sldIdLst>
    <p:sldId id="257" r:id="rId5"/>
    <p:sldId id="263" r:id="rId6"/>
    <p:sldId id="264" r:id="rId7"/>
    <p:sldId id="265" r:id="rId8"/>
    <p:sldId id="266" r:id="rId9"/>
    <p:sldId id="267" r:id="rId10"/>
    <p:sldId id="274" r:id="rId11"/>
    <p:sldId id="268" r:id="rId12"/>
    <p:sldId id="271" r:id="rId13"/>
    <p:sldId id="275" r:id="rId14"/>
    <p:sldId id="269" r:id="rId15"/>
    <p:sldId id="272" r:id="rId16"/>
    <p:sldId id="273"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3FEDD4-1CC9-4BBC-8ED4-059529269B06}" v="48" dt="2021-06-28T19:22:35.1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19" autoAdjust="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nny Segone" userId="254e8001-8407-4892-9958-f207cb34fcd9" providerId="ADAL" clId="{C63FEDD4-1CC9-4BBC-8ED4-059529269B06}"/>
    <pc:docChg chg="undo custSel addSld delSld modSld sldOrd">
      <pc:chgData name="Penny Segone" userId="254e8001-8407-4892-9958-f207cb34fcd9" providerId="ADAL" clId="{C63FEDD4-1CC9-4BBC-8ED4-059529269B06}" dt="2021-06-28T19:41:44.932" v="5779" actId="6549"/>
      <pc:docMkLst>
        <pc:docMk/>
      </pc:docMkLst>
      <pc:sldChg chg="addSp delSp modSp mod setBg delDesignElem">
        <pc:chgData name="Penny Segone" userId="254e8001-8407-4892-9958-f207cb34fcd9" providerId="ADAL" clId="{C63FEDD4-1CC9-4BBC-8ED4-059529269B06}" dt="2021-06-28T16:26:39.858" v="4673" actId="1037"/>
        <pc:sldMkLst>
          <pc:docMk/>
          <pc:sldMk cId="2584280759" sldId="257"/>
        </pc:sldMkLst>
        <pc:spChg chg="mod">
          <ac:chgData name="Penny Segone" userId="254e8001-8407-4892-9958-f207cb34fcd9" providerId="ADAL" clId="{C63FEDD4-1CC9-4BBC-8ED4-059529269B06}" dt="2021-06-28T16:26:39.858" v="4673" actId="1037"/>
          <ac:spMkLst>
            <pc:docMk/>
            <pc:sldMk cId="2584280759" sldId="257"/>
            <ac:spMk id="2" creationId="{18C3B467-088C-4F3D-A9A7-105C4E1E20CD}"/>
          </ac:spMkLst>
        </pc:spChg>
        <pc:spChg chg="mod">
          <ac:chgData name="Penny Segone" userId="254e8001-8407-4892-9958-f207cb34fcd9" providerId="ADAL" clId="{C63FEDD4-1CC9-4BBC-8ED4-059529269B06}" dt="2021-06-28T16:26:29.164" v="4651"/>
          <ac:spMkLst>
            <pc:docMk/>
            <pc:sldMk cId="2584280759" sldId="257"/>
            <ac:spMk id="3" creationId="{C8722DDC-8EEE-4A06-8DFE-B44871EAA2CF}"/>
          </ac:spMkLst>
        </pc:spChg>
        <pc:spChg chg="add del">
          <ac:chgData name="Penny Segone" userId="254e8001-8407-4892-9958-f207cb34fcd9" providerId="ADAL" clId="{C63FEDD4-1CC9-4BBC-8ED4-059529269B06}" dt="2021-06-28T16:26:27.902" v="4649" actId="26606"/>
          <ac:spMkLst>
            <pc:docMk/>
            <pc:sldMk cId="2584280759" sldId="257"/>
            <ac:spMk id="11" creationId="{F452A527-3631-41ED-858D-3777A7D1496A}"/>
          </ac:spMkLst>
        </pc:spChg>
        <pc:spChg chg="add del">
          <ac:chgData name="Penny Segone" userId="254e8001-8407-4892-9958-f207cb34fcd9" providerId="ADAL" clId="{C63FEDD4-1CC9-4BBC-8ED4-059529269B06}" dt="2021-06-28T16:26:27.902" v="4649" actId="26606"/>
          <ac:spMkLst>
            <pc:docMk/>
            <pc:sldMk cId="2584280759" sldId="257"/>
            <ac:spMk id="15" creationId="{F85B92BC-678C-4E14-97E6-3227DEF86371}"/>
          </ac:spMkLst>
        </pc:spChg>
        <pc:spChg chg="add del">
          <ac:chgData name="Penny Segone" userId="254e8001-8407-4892-9958-f207cb34fcd9" providerId="ADAL" clId="{C63FEDD4-1CC9-4BBC-8ED4-059529269B06}" dt="2021-06-28T16:26:27.902" v="4649" actId="26606"/>
          <ac:spMkLst>
            <pc:docMk/>
            <pc:sldMk cId="2584280759" sldId="257"/>
            <ac:spMk id="17" creationId="{D2644120-A6B9-4D5C-8A60-E2F4CC220E77}"/>
          </ac:spMkLst>
        </pc:spChg>
        <pc:spChg chg="del">
          <ac:chgData name="Penny Segone" userId="254e8001-8407-4892-9958-f207cb34fcd9" providerId="ADAL" clId="{C63FEDD4-1CC9-4BBC-8ED4-059529269B06}" dt="2021-06-28T16:17:08.135" v="4540"/>
          <ac:spMkLst>
            <pc:docMk/>
            <pc:sldMk cId="2584280759" sldId="257"/>
            <ac:spMk id="26" creationId="{9ADC701B-596E-48F0-91BF-962B1E13D8A0}"/>
          </ac:spMkLst>
        </pc:spChg>
        <pc:spChg chg="del">
          <ac:chgData name="Penny Segone" userId="254e8001-8407-4892-9958-f207cb34fcd9" providerId="ADAL" clId="{C63FEDD4-1CC9-4BBC-8ED4-059529269B06}" dt="2021-06-28T16:17:08.135" v="4540"/>
          <ac:spMkLst>
            <pc:docMk/>
            <pc:sldMk cId="2584280759" sldId="257"/>
            <ac:spMk id="41" creationId="{BDA338EF-A814-4ABB-B3A1-E378E35720C2}"/>
          </ac:spMkLst>
        </pc:spChg>
        <pc:spChg chg="del">
          <ac:chgData name="Penny Segone" userId="254e8001-8407-4892-9958-f207cb34fcd9" providerId="ADAL" clId="{C63FEDD4-1CC9-4BBC-8ED4-059529269B06}" dt="2021-06-28T16:17:08.135" v="4540"/>
          <ac:spMkLst>
            <pc:docMk/>
            <pc:sldMk cId="2584280759" sldId="257"/>
            <ac:spMk id="43" creationId="{CC6E446C-B30B-4DEB-9491-23B89EF9845B}"/>
          </ac:spMkLst>
        </pc:spChg>
        <pc:grpChg chg="del">
          <ac:chgData name="Penny Segone" userId="254e8001-8407-4892-9958-f207cb34fcd9" providerId="ADAL" clId="{C63FEDD4-1CC9-4BBC-8ED4-059529269B06}" dt="2021-06-28T16:17:08.135" v="4540"/>
          <ac:grpSpMkLst>
            <pc:docMk/>
            <pc:sldMk cId="2584280759" sldId="257"/>
            <ac:grpSpMk id="27" creationId="{9ABDB3AF-7560-4ADF-997D-A0D2CDA82CEA}"/>
          </ac:grpSpMkLst>
        </pc:grpChg>
        <pc:grpChg chg="del">
          <ac:chgData name="Penny Segone" userId="254e8001-8407-4892-9958-f207cb34fcd9" providerId="ADAL" clId="{C63FEDD4-1CC9-4BBC-8ED4-059529269B06}" dt="2021-06-28T16:17:08.135" v="4540"/>
          <ac:grpSpMkLst>
            <pc:docMk/>
            <pc:sldMk cId="2584280759" sldId="257"/>
            <ac:grpSpMk id="40" creationId="{AABA1EC3-E45F-4BD3-8628-53E8502D0ABF}"/>
          </ac:grpSpMkLst>
        </pc:grpChg>
        <pc:picChg chg="mod">
          <ac:chgData name="Penny Segone" userId="254e8001-8407-4892-9958-f207cb34fcd9" providerId="ADAL" clId="{C63FEDD4-1CC9-4BBC-8ED4-059529269B06}" dt="2021-06-28T16:26:27.902" v="4649" actId="26606"/>
          <ac:picMkLst>
            <pc:docMk/>
            <pc:sldMk cId="2584280759" sldId="257"/>
            <ac:picMk id="6" creationId="{8045422F-7258-40AC-BD2E-2469AA448922}"/>
          </ac:picMkLst>
        </pc:picChg>
        <pc:cxnChg chg="add del">
          <ac:chgData name="Penny Segone" userId="254e8001-8407-4892-9958-f207cb34fcd9" providerId="ADAL" clId="{C63FEDD4-1CC9-4BBC-8ED4-059529269B06}" dt="2021-06-28T16:26:27.902" v="4649" actId="26606"/>
          <ac:cxnSpMkLst>
            <pc:docMk/>
            <pc:sldMk cId="2584280759" sldId="257"/>
            <ac:cxnSpMk id="13" creationId="{D28A9C89-B313-458F-9C85-515930A51A93}"/>
          </ac:cxnSpMkLst>
        </pc:cxnChg>
      </pc:sldChg>
      <pc:sldChg chg="addSp delSp modSp mod setBg setClrOvrMap delDesignElem">
        <pc:chgData name="Penny Segone" userId="254e8001-8407-4892-9958-f207cb34fcd9" providerId="ADAL" clId="{C63FEDD4-1CC9-4BBC-8ED4-059529269B06}" dt="2021-06-28T19:23:22.674" v="5106" actId="1076"/>
        <pc:sldMkLst>
          <pc:docMk/>
          <pc:sldMk cId="4189672856" sldId="263"/>
        </pc:sldMkLst>
        <pc:spChg chg="mod">
          <ac:chgData name="Penny Segone" userId="254e8001-8407-4892-9958-f207cb34fcd9" providerId="ADAL" clId="{C63FEDD4-1CC9-4BBC-8ED4-059529269B06}" dt="2021-06-28T19:23:18.176" v="5105" actId="1076"/>
          <ac:spMkLst>
            <pc:docMk/>
            <pc:sldMk cId="4189672856" sldId="263"/>
            <ac:spMk id="2" creationId="{CCBA4B5E-8088-4282-AF4F-5BA2F9F33F2E}"/>
          </ac:spMkLst>
        </pc:spChg>
        <pc:spChg chg="mod">
          <ac:chgData name="Penny Segone" userId="254e8001-8407-4892-9958-f207cb34fcd9" providerId="ADAL" clId="{C63FEDD4-1CC9-4BBC-8ED4-059529269B06}" dt="2021-06-28T19:23:22.674" v="5106" actId="1076"/>
          <ac:spMkLst>
            <pc:docMk/>
            <pc:sldMk cId="4189672856" sldId="263"/>
            <ac:spMk id="3" creationId="{A4F40A68-D91E-4159-B7CD-205376BB6FC7}"/>
          </ac:spMkLst>
        </pc:spChg>
        <pc:spChg chg="add del">
          <ac:chgData name="Penny Segone" userId="254e8001-8407-4892-9958-f207cb34fcd9" providerId="ADAL" clId="{C63FEDD4-1CC9-4BBC-8ED4-059529269B06}" dt="2021-06-28T16:17:48.484" v="4542" actId="26606"/>
          <ac:spMkLst>
            <pc:docMk/>
            <pc:sldMk cId="4189672856" sldId="263"/>
            <ac:spMk id="36" creationId="{CE6C63DC-BAE4-42B6-8FDF-F6467C2D23AC}"/>
          </ac:spMkLst>
        </pc:spChg>
        <pc:spChg chg="add del">
          <ac:chgData name="Penny Segone" userId="254e8001-8407-4892-9958-f207cb34fcd9" providerId="ADAL" clId="{C63FEDD4-1CC9-4BBC-8ED4-059529269B06}" dt="2021-06-28T16:17:48.484" v="4542" actId="26606"/>
          <ac:spMkLst>
            <pc:docMk/>
            <pc:sldMk cId="4189672856" sldId="263"/>
            <ac:spMk id="38" creationId="{BFE4781A-41C7-4F27-8792-A74EFB8E5CF1}"/>
          </ac:spMkLst>
        </pc:spChg>
        <pc:spChg chg="add del">
          <ac:chgData name="Penny Segone" userId="254e8001-8407-4892-9958-f207cb34fcd9" providerId="ADAL" clId="{C63FEDD4-1CC9-4BBC-8ED4-059529269B06}" dt="2021-06-28T16:17:48.484" v="4542" actId="26606"/>
          <ac:spMkLst>
            <pc:docMk/>
            <pc:sldMk cId="4189672856" sldId="263"/>
            <ac:spMk id="40" creationId="{40F1E87C-C9CB-44C0-A79E-F2384368470D}"/>
          </ac:spMkLst>
        </pc:spChg>
        <pc:spChg chg="add del">
          <ac:chgData name="Penny Segone" userId="254e8001-8407-4892-9958-f207cb34fcd9" providerId="ADAL" clId="{C63FEDD4-1CC9-4BBC-8ED4-059529269B06}" dt="2021-06-28T16:17:48.484" v="4542" actId="26606"/>
          <ac:spMkLst>
            <pc:docMk/>
            <pc:sldMk cId="4189672856" sldId="263"/>
            <ac:spMk id="56" creationId="{31FE9B99-9825-4E0E-B4FB-432E59A85FCA}"/>
          </ac:spMkLst>
        </pc:spChg>
        <pc:spChg chg="add del">
          <ac:chgData name="Penny Segone" userId="254e8001-8407-4892-9958-f207cb34fcd9" providerId="ADAL" clId="{C63FEDD4-1CC9-4BBC-8ED4-059529269B06}" dt="2021-06-28T16:17:52.070" v="4544" actId="26606"/>
          <ac:spMkLst>
            <pc:docMk/>
            <pc:sldMk cId="4189672856" sldId="263"/>
            <ac:spMk id="61" creationId="{CE6C63DC-BAE4-42B6-8FDF-F6467C2D23AC}"/>
          </ac:spMkLst>
        </pc:spChg>
        <pc:spChg chg="add del">
          <ac:chgData name="Penny Segone" userId="254e8001-8407-4892-9958-f207cb34fcd9" providerId="ADAL" clId="{C63FEDD4-1CC9-4BBC-8ED4-059529269B06}" dt="2021-06-28T16:17:52.070" v="4544" actId="26606"/>
          <ac:spMkLst>
            <pc:docMk/>
            <pc:sldMk cId="4189672856" sldId="263"/>
            <ac:spMk id="62" creationId="{BFE4781A-41C7-4F27-8792-A74EFB8E5CF1}"/>
          </ac:spMkLst>
        </pc:spChg>
        <pc:spChg chg="add del">
          <ac:chgData name="Penny Segone" userId="254e8001-8407-4892-9958-f207cb34fcd9" providerId="ADAL" clId="{C63FEDD4-1CC9-4BBC-8ED4-059529269B06}" dt="2021-06-28T16:17:52.070" v="4544" actId="26606"/>
          <ac:spMkLst>
            <pc:docMk/>
            <pc:sldMk cId="4189672856" sldId="263"/>
            <ac:spMk id="63" creationId="{CD306B45-25EE-434D-ABA9-A27B79320CFF}"/>
          </ac:spMkLst>
        </pc:spChg>
        <pc:spChg chg="add del">
          <ac:chgData name="Penny Segone" userId="254e8001-8407-4892-9958-f207cb34fcd9" providerId="ADAL" clId="{C63FEDD4-1CC9-4BBC-8ED4-059529269B06}" dt="2021-06-28T16:17:52.070" v="4544" actId="26606"/>
          <ac:spMkLst>
            <pc:docMk/>
            <pc:sldMk cId="4189672856" sldId="263"/>
            <ac:spMk id="64" creationId="{0A42F85E-4939-431E-8B4A-EC07C8E0AB65}"/>
          </ac:spMkLst>
        </pc:spChg>
        <pc:spChg chg="add del">
          <ac:chgData name="Penny Segone" userId="254e8001-8407-4892-9958-f207cb34fcd9" providerId="ADAL" clId="{C63FEDD4-1CC9-4BBC-8ED4-059529269B06}" dt="2021-06-28T16:18:44.812" v="4554"/>
          <ac:spMkLst>
            <pc:docMk/>
            <pc:sldMk cId="4189672856" sldId="263"/>
            <ac:spMk id="69" creationId="{CE6C63DC-BAE4-42B6-8FDF-F6467C2D23AC}"/>
          </ac:spMkLst>
        </pc:spChg>
        <pc:spChg chg="add del">
          <ac:chgData name="Penny Segone" userId="254e8001-8407-4892-9958-f207cb34fcd9" providerId="ADAL" clId="{C63FEDD4-1CC9-4BBC-8ED4-059529269B06}" dt="2021-06-28T16:18:44.812" v="4554"/>
          <ac:spMkLst>
            <pc:docMk/>
            <pc:sldMk cId="4189672856" sldId="263"/>
            <ac:spMk id="70" creationId="{BFE4781A-41C7-4F27-8792-A74EFB8E5CF1}"/>
          </ac:spMkLst>
        </pc:spChg>
        <pc:spChg chg="add del">
          <ac:chgData name="Penny Segone" userId="254e8001-8407-4892-9958-f207cb34fcd9" providerId="ADAL" clId="{C63FEDD4-1CC9-4BBC-8ED4-059529269B06}" dt="2021-06-28T16:18:44.812" v="4554"/>
          <ac:spMkLst>
            <pc:docMk/>
            <pc:sldMk cId="4189672856" sldId="263"/>
            <ac:spMk id="71" creationId="{19FE08D8-CEA0-461E-870A-02CD15D9B9D2}"/>
          </ac:spMkLst>
        </pc:spChg>
        <pc:spChg chg="add del">
          <ac:chgData name="Penny Segone" userId="254e8001-8407-4892-9958-f207cb34fcd9" providerId="ADAL" clId="{C63FEDD4-1CC9-4BBC-8ED4-059529269B06}" dt="2021-06-28T16:27:12.521" v="4678"/>
          <ac:spMkLst>
            <pc:docMk/>
            <pc:sldMk cId="4189672856" sldId="263"/>
            <ac:spMk id="74" creationId="{72EA7E7A-2786-4974-974E-596DF241233A}"/>
          </ac:spMkLst>
        </pc:spChg>
        <pc:spChg chg="add del">
          <ac:chgData name="Penny Segone" userId="254e8001-8407-4892-9958-f207cb34fcd9" providerId="ADAL" clId="{C63FEDD4-1CC9-4BBC-8ED4-059529269B06}" dt="2021-06-28T16:27:12.521" v="4678"/>
          <ac:spMkLst>
            <pc:docMk/>
            <pc:sldMk cId="4189672856" sldId="263"/>
            <ac:spMk id="75" creationId="{172B28B0-DC63-419A-B658-966AC66ADFDD}"/>
          </ac:spMkLst>
        </pc:spChg>
        <pc:spChg chg="add del">
          <ac:chgData name="Penny Segone" userId="254e8001-8407-4892-9958-f207cb34fcd9" providerId="ADAL" clId="{C63FEDD4-1CC9-4BBC-8ED4-059529269B06}" dt="2021-06-28T16:27:12.521" v="4678"/>
          <ac:spMkLst>
            <pc:docMk/>
            <pc:sldMk cId="4189672856" sldId="263"/>
            <ac:spMk id="76" creationId="{0A46F010-D160-4609-8979-FFD8C1EA6C43}"/>
          </ac:spMkLst>
        </pc:spChg>
        <pc:spChg chg="add del">
          <ac:chgData name="Penny Segone" userId="254e8001-8407-4892-9958-f207cb34fcd9" providerId="ADAL" clId="{C63FEDD4-1CC9-4BBC-8ED4-059529269B06}" dt="2021-06-28T16:27:12.521" v="4678"/>
          <ac:spMkLst>
            <pc:docMk/>
            <pc:sldMk cId="4189672856" sldId="263"/>
            <ac:spMk id="77" creationId="{81B8C4F6-C3AC-4C94-8EC7-E4F7B7E9CDB6}"/>
          </ac:spMkLst>
        </pc:spChg>
        <pc:spChg chg="add del">
          <ac:chgData name="Penny Segone" userId="254e8001-8407-4892-9958-f207cb34fcd9" providerId="ADAL" clId="{C63FEDD4-1CC9-4BBC-8ED4-059529269B06}" dt="2021-06-28T16:27:41.297" v="4680" actId="26606"/>
          <ac:spMkLst>
            <pc:docMk/>
            <pc:sldMk cId="4189672856" sldId="263"/>
            <ac:spMk id="81" creationId="{72EA7E7A-2786-4974-974E-596DF241233A}"/>
          </ac:spMkLst>
        </pc:spChg>
        <pc:spChg chg="add del">
          <ac:chgData name="Penny Segone" userId="254e8001-8407-4892-9958-f207cb34fcd9" providerId="ADAL" clId="{C63FEDD4-1CC9-4BBC-8ED4-059529269B06}" dt="2021-06-28T16:27:41.297" v="4680" actId="26606"/>
          <ac:spMkLst>
            <pc:docMk/>
            <pc:sldMk cId="4189672856" sldId="263"/>
            <ac:spMk id="82" creationId="{172B28B0-DC63-419A-B658-966AC66ADFDD}"/>
          </ac:spMkLst>
        </pc:spChg>
        <pc:spChg chg="add del">
          <ac:chgData name="Penny Segone" userId="254e8001-8407-4892-9958-f207cb34fcd9" providerId="ADAL" clId="{C63FEDD4-1CC9-4BBC-8ED4-059529269B06}" dt="2021-06-28T16:27:41.297" v="4680" actId="26606"/>
          <ac:spMkLst>
            <pc:docMk/>
            <pc:sldMk cId="4189672856" sldId="263"/>
            <ac:spMk id="83" creationId="{5BE0789E-91A7-4246-978E-A17FE1BF952A}"/>
          </ac:spMkLst>
        </pc:spChg>
        <pc:spChg chg="add del">
          <ac:chgData name="Penny Segone" userId="254e8001-8407-4892-9958-f207cb34fcd9" providerId="ADAL" clId="{C63FEDD4-1CC9-4BBC-8ED4-059529269B06}" dt="2021-06-28T16:18:44.812" v="4554"/>
          <ac:spMkLst>
            <pc:docMk/>
            <pc:sldMk cId="4189672856" sldId="263"/>
            <ac:spMk id="84" creationId="{2B982904-A46E-41DF-BA98-61E2300C7DCB}"/>
          </ac:spMkLst>
        </pc:spChg>
        <pc:spChg chg="add del">
          <ac:chgData name="Penny Segone" userId="254e8001-8407-4892-9958-f207cb34fcd9" providerId="ADAL" clId="{C63FEDD4-1CC9-4BBC-8ED4-059529269B06}" dt="2021-06-28T16:18:44.812" v="4554"/>
          <ac:spMkLst>
            <pc:docMk/>
            <pc:sldMk cId="4189672856" sldId="263"/>
            <ac:spMk id="85" creationId="{27018161-547E-48F7-A0D9-272C9EA5B379}"/>
          </ac:spMkLst>
        </pc:spChg>
        <pc:spChg chg="add del">
          <ac:chgData name="Penny Segone" userId="254e8001-8407-4892-9958-f207cb34fcd9" providerId="ADAL" clId="{C63FEDD4-1CC9-4BBC-8ED4-059529269B06}" dt="2021-06-28T16:27:12.521" v="4678"/>
          <ac:spMkLst>
            <pc:docMk/>
            <pc:sldMk cId="4189672856" sldId="263"/>
            <ac:spMk id="93" creationId="{91328346-8BAD-4616-B50B-5CFDA5648D6A}"/>
          </ac:spMkLst>
        </pc:spChg>
        <pc:spChg chg="add del">
          <ac:chgData name="Penny Segone" userId="254e8001-8407-4892-9958-f207cb34fcd9" providerId="ADAL" clId="{C63FEDD4-1CC9-4BBC-8ED4-059529269B06}" dt="2021-06-28T16:27:41.297" v="4680" actId="26606"/>
          <ac:spMkLst>
            <pc:docMk/>
            <pc:sldMk cId="4189672856" sldId="263"/>
            <ac:spMk id="110" creationId="{15EDA122-4530-45D2-A70A-B1A967AAE566}"/>
          </ac:spMkLst>
        </pc:spChg>
        <pc:spChg chg="add del">
          <ac:chgData name="Penny Segone" userId="254e8001-8407-4892-9958-f207cb34fcd9" providerId="ADAL" clId="{C63FEDD4-1CC9-4BBC-8ED4-059529269B06}" dt="2021-06-28T16:27:41.297" v="4680" actId="26606"/>
          <ac:spMkLst>
            <pc:docMk/>
            <pc:sldMk cId="4189672856" sldId="263"/>
            <ac:spMk id="111" creationId="{9782F52E-0F94-4BFC-9F89-B054DDEAB9EF}"/>
          </ac:spMkLst>
        </pc:spChg>
        <pc:spChg chg="add del">
          <ac:chgData name="Penny Segone" userId="254e8001-8407-4892-9958-f207cb34fcd9" providerId="ADAL" clId="{C63FEDD4-1CC9-4BBC-8ED4-059529269B06}" dt="2021-06-28T16:32:20.305" v="4730"/>
          <ac:spMkLst>
            <pc:docMk/>
            <pc:sldMk cId="4189672856" sldId="263"/>
            <ac:spMk id="115" creationId="{72EA7E7A-2786-4974-974E-596DF241233A}"/>
          </ac:spMkLst>
        </pc:spChg>
        <pc:spChg chg="add del">
          <ac:chgData name="Penny Segone" userId="254e8001-8407-4892-9958-f207cb34fcd9" providerId="ADAL" clId="{C63FEDD4-1CC9-4BBC-8ED4-059529269B06}" dt="2021-06-28T16:32:20.305" v="4730"/>
          <ac:spMkLst>
            <pc:docMk/>
            <pc:sldMk cId="4189672856" sldId="263"/>
            <ac:spMk id="116" creationId="{172B28B0-DC63-419A-B658-966AC66ADFDD}"/>
          </ac:spMkLst>
        </pc:spChg>
        <pc:spChg chg="add del">
          <ac:chgData name="Penny Segone" userId="254e8001-8407-4892-9958-f207cb34fcd9" providerId="ADAL" clId="{C63FEDD4-1CC9-4BBC-8ED4-059529269B06}" dt="2021-06-28T16:32:20.305" v="4730"/>
          <ac:spMkLst>
            <pc:docMk/>
            <pc:sldMk cId="4189672856" sldId="263"/>
            <ac:spMk id="117" creationId="{0A46F010-D160-4609-8979-FFD8C1EA6C43}"/>
          </ac:spMkLst>
        </pc:spChg>
        <pc:spChg chg="add del">
          <ac:chgData name="Penny Segone" userId="254e8001-8407-4892-9958-f207cb34fcd9" providerId="ADAL" clId="{C63FEDD4-1CC9-4BBC-8ED4-059529269B06}" dt="2021-06-28T16:32:20.305" v="4730"/>
          <ac:spMkLst>
            <pc:docMk/>
            <pc:sldMk cId="4189672856" sldId="263"/>
            <ac:spMk id="118" creationId="{81B8C4F6-C3AC-4C94-8EC7-E4F7B7E9CDB6}"/>
          </ac:spMkLst>
        </pc:spChg>
        <pc:spChg chg="add del">
          <ac:chgData name="Penny Segone" userId="254e8001-8407-4892-9958-f207cb34fcd9" providerId="ADAL" clId="{C63FEDD4-1CC9-4BBC-8ED4-059529269B06}" dt="2021-06-28T16:27:00.607" v="4675"/>
          <ac:spMkLst>
            <pc:docMk/>
            <pc:sldMk cId="4189672856" sldId="263"/>
            <ac:spMk id="138" creationId="{CE6C63DC-BAE4-42B6-8FDF-F6467C2D23AC}"/>
          </ac:spMkLst>
        </pc:spChg>
        <pc:spChg chg="add del">
          <ac:chgData name="Penny Segone" userId="254e8001-8407-4892-9958-f207cb34fcd9" providerId="ADAL" clId="{C63FEDD4-1CC9-4BBC-8ED4-059529269B06}" dt="2021-06-28T16:27:00.607" v="4675"/>
          <ac:spMkLst>
            <pc:docMk/>
            <pc:sldMk cId="4189672856" sldId="263"/>
            <ac:spMk id="139" creationId="{BFE4781A-41C7-4F27-8792-A74EFB8E5CF1}"/>
          </ac:spMkLst>
        </pc:spChg>
        <pc:spChg chg="add del">
          <ac:chgData name="Penny Segone" userId="254e8001-8407-4892-9958-f207cb34fcd9" providerId="ADAL" clId="{C63FEDD4-1CC9-4BBC-8ED4-059529269B06}" dt="2021-06-28T16:27:00.607" v="4675"/>
          <ac:spMkLst>
            <pc:docMk/>
            <pc:sldMk cId="4189672856" sldId="263"/>
            <ac:spMk id="140" creationId="{0A46F010-D160-4609-8979-FFD8C1EA6C43}"/>
          </ac:spMkLst>
        </pc:spChg>
        <pc:spChg chg="add del">
          <ac:chgData name="Penny Segone" userId="254e8001-8407-4892-9958-f207cb34fcd9" providerId="ADAL" clId="{C63FEDD4-1CC9-4BBC-8ED4-059529269B06}" dt="2021-06-28T16:27:00.607" v="4675"/>
          <ac:spMkLst>
            <pc:docMk/>
            <pc:sldMk cId="4189672856" sldId="263"/>
            <ac:spMk id="141" creationId="{81B8C4F6-C3AC-4C94-8EC7-E4F7B7E9CDB6}"/>
          </ac:spMkLst>
        </pc:spChg>
        <pc:spChg chg="del">
          <ac:chgData name="Penny Segone" userId="254e8001-8407-4892-9958-f207cb34fcd9" providerId="ADAL" clId="{C63FEDD4-1CC9-4BBC-8ED4-059529269B06}" dt="2021-06-28T16:17:08.135" v="4540"/>
          <ac:spMkLst>
            <pc:docMk/>
            <pc:sldMk cId="4189672856" sldId="263"/>
            <ac:spMk id="152" creationId="{6A10670B-6568-4038-91D8-392C78C0CFE4}"/>
          </ac:spMkLst>
        </pc:spChg>
        <pc:spChg chg="del">
          <ac:chgData name="Penny Segone" userId="254e8001-8407-4892-9958-f207cb34fcd9" providerId="ADAL" clId="{C63FEDD4-1CC9-4BBC-8ED4-059529269B06}" dt="2021-06-28T16:17:08.135" v="4540"/>
          <ac:spMkLst>
            <pc:docMk/>
            <pc:sldMk cId="4189672856" sldId="263"/>
            <ac:spMk id="153" creationId="{179DBEAA-367B-4941-8368-15EBD551F693}"/>
          </ac:spMkLst>
        </pc:spChg>
        <pc:spChg chg="del">
          <ac:chgData name="Penny Segone" userId="254e8001-8407-4892-9958-f207cb34fcd9" providerId="ADAL" clId="{C63FEDD4-1CC9-4BBC-8ED4-059529269B06}" dt="2021-06-28T16:17:08.135" v="4540"/>
          <ac:spMkLst>
            <pc:docMk/>
            <pc:sldMk cId="4189672856" sldId="263"/>
            <ac:spMk id="154" creationId="{0A46F010-D160-4609-8979-FFD8C1EA6C43}"/>
          </ac:spMkLst>
        </pc:spChg>
        <pc:spChg chg="del">
          <ac:chgData name="Penny Segone" userId="254e8001-8407-4892-9958-f207cb34fcd9" providerId="ADAL" clId="{C63FEDD4-1CC9-4BBC-8ED4-059529269B06}" dt="2021-06-28T16:17:08.135" v="4540"/>
          <ac:spMkLst>
            <pc:docMk/>
            <pc:sldMk cId="4189672856" sldId="263"/>
            <ac:spMk id="155" creationId="{81B8C4F6-C3AC-4C94-8EC7-E4F7B7E9CDB6}"/>
          </ac:spMkLst>
        </pc:spChg>
        <pc:spChg chg="del">
          <ac:chgData name="Penny Segone" userId="254e8001-8407-4892-9958-f207cb34fcd9" providerId="ADAL" clId="{C63FEDD4-1CC9-4BBC-8ED4-059529269B06}" dt="2021-06-28T16:17:08.135" v="4540"/>
          <ac:spMkLst>
            <pc:docMk/>
            <pc:sldMk cId="4189672856" sldId="263"/>
            <ac:spMk id="158" creationId="{91328346-8BAD-4616-B50B-5CFDA5648D6A}"/>
          </ac:spMkLst>
        </pc:spChg>
        <pc:spChg chg="add del">
          <ac:chgData name="Penny Segone" userId="254e8001-8407-4892-9958-f207cb34fcd9" providerId="ADAL" clId="{C63FEDD4-1CC9-4BBC-8ED4-059529269B06}" dt="2021-06-28T16:27:00.607" v="4675"/>
          <ac:spMkLst>
            <pc:docMk/>
            <pc:sldMk cId="4189672856" sldId="263"/>
            <ac:spMk id="164" creationId="{91328346-8BAD-4616-B50B-5CFDA5648D6A}"/>
          </ac:spMkLst>
        </pc:spChg>
        <pc:spChg chg="add del">
          <ac:chgData name="Penny Segone" userId="254e8001-8407-4892-9958-f207cb34fcd9" providerId="ADAL" clId="{C63FEDD4-1CC9-4BBC-8ED4-059529269B06}" dt="2021-06-28T16:32:20.305" v="4730"/>
          <ac:spMkLst>
            <pc:docMk/>
            <pc:sldMk cId="4189672856" sldId="263"/>
            <ac:spMk id="165" creationId="{91328346-8BAD-4616-B50B-5CFDA5648D6A}"/>
          </ac:spMkLst>
        </pc:spChg>
        <pc:grpChg chg="add del">
          <ac:chgData name="Penny Segone" userId="254e8001-8407-4892-9958-f207cb34fcd9" providerId="ADAL" clId="{C63FEDD4-1CC9-4BBC-8ED4-059529269B06}" dt="2021-06-28T16:27:00.607" v="4675"/>
          <ac:grpSpMkLst>
            <pc:docMk/>
            <pc:sldMk cId="4189672856" sldId="263"/>
            <ac:grpSpMk id="5" creationId="{8CD25866-F15D-40A4-AEC5-47C044637AB7}"/>
          </ac:grpSpMkLst>
        </pc:grpChg>
        <pc:grpChg chg="add del">
          <ac:chgData name="Penny Segone" userId="254e8001-8407-4892-9958-f207cb34fcd9" providerId="ADAL" clId="{C63FEDD4-1CC9-4BBC-8ED4-059529269B06}" dt="2021-06-28T16:17:48.484" v="4542" actId="26606"/>
          <ac:grpSpMkLst>
            <pc:docMk/>
            <pc:sldMk cId="4189672856" sldId="263"/>
            <ac:grpSpMk id="8" creationId="{8CD25866-F15D-40A4-AEC5-47C044637AB7}"/>
          </ac:grpSpMkLst>
        </pc:grpChg>
        <pc:grpChg chg="add del">
          <ac:chgData name="Penny Segone" userId="254e8001-8407-4892-9958-f207cb34fcd9" providerId="ADAL" clId="{C63FEDD4-1CC9-4BBC-8ED4-059529269B06}" dt="2021-06-28T16:17:48.484" v="4542" actId="26606"/>
          <ac:grpSpMkLst>
            <pc:docMk/>
            <pc:sldMk cId="4189672856" sldId="263"/>
            <ac:grpSpMk id="22" creationId="{0C4A17ED-96AA-44A6-A050-E1A7A1CDD9E7}"/>
          </ac:grpSpMkLst>
        </pc:grpChg>
        <pc:grpChg chg="add del">
          <ac:chgData name="Penny Segone" userId="254e8001-8407-4892-9958-f207cb34fcd9" providerId="ADAL" clId="{C63FEDD4-1CC9-4BBC-8ED4-059529269B06}" dt="2021-06-28T16:17:48.484" v="4542" actId="26606"/>
          <ac:grpSpMkLst>
            <pc:docMk/>
            <pc:sldMk cId="4189672856" sldId="263"/>
            <ac:grpSpMk id="42" creationId="{BA4A957B-DB4E-4D89-ADEF-2767404BD9B7}"/>
          </ac:grpSpMkLst>
        </pc:grpChg>
        <pc:grpChg chg="add del">
          <ac:chgData name="Penny Segone" userId="254e8001-8407-4892-9958-f207cb34fcd9" providerId="ADAL" clId="{C63FEDD4-1CC9-4BBC-8ED4-059529269B06}" dt="2021-06-28T16:17:52.070" v="4544" actId="26606"/>
          <ac:grpSpMkLst>
            <pc:docMk/>
            <pc:sldMk cId="4189672856" sldId="263"/>
            <ac:grpSpMk id="46" creationId="{5D2B17EF-74EB-4C33-B2E2-8E727B2E7D68}"/>
          </ac:grpSpMkLst>
        </pc:grpChg>
        <pc:grpChg chg="add del">
          <ac:chgData name="Penny Segone" userId="254e8001-8407-4892-9958-f207cb34fcd9" providerId="ADAL" clId="{C63FEDD4-1CC9-4BBC-8ED4-059529269B06}" dt="2021-06-28T16:27:00.607" v="4675"/>
          <ac:grpSpMkLst>
            <pc:docMk/>
            <pc:sldMk cId="4189672856" sldId="263"/>
            <ac:grpSpMk id="58" creationId="{6F1CEC7A-E419-4950-AA57-B00546C29CAF}"/>
          </ac:grpSpMkLst>
        </pc:grpChg>
        <pc:grpChg chg="add del">
          <ac:chgData name="Penny Segone" userId="254e8001-8407-4892-9958-f207cb34fcd9" providerId="ADAL" clId="{C63FEDD4-1CC9-4BBC-8ED4-059529269B06}" dt="2021-06-28T16:17:52.070" v="4544" actId="26606"/>
          <ac:grpSpMkLst>
            <pc:docMk/>
            <pc:sldMk cId="4189672856" sldId="263"/>
            <ac:grpSpMk id="59" creationId="{8CD25866-F15D-40A4-AEC5-47C044637AB7}"/>
          </ac:grpSpMkLst>
        </pc:grpChg>
        <pc:grpChg chg="add del">
          <ac:chgData name="Penny Segone" userId="254e8001-8407-4892-9958-f207cb34fcd9" providerId="ADAL" clId="{C63FEDD4-1CC9-4BBC-8ED4-059529269B06}" dt="2021-06-28T16:17:52.070" v="4544" actId="26606"/>
          <ac:grpSpMkLst>
            <pc:docMk/>
            <pc:sldMk cId="4189672856" sldId="263"/>
            <ac:grpSpMk id="60" creationId="{0C4A17ED-96AA-44A6-A050-E1A7A1CDD9E7}"/>
          </ac:grpSpMkLst>
        </pc:grpChg>
        <pc:grpChg chg="add del">
          <ac:chgData name="Penny Segone" userId="254e8001-8407-4892-9958-f207cb34fcd9" providerId="ADAL" clId="{C63FEDD4-1CC9-4BBC-8ED4-059529269B06}" dt="2021-06-28T16:18:44.812" v="4554"/>
          <ac:grpSpMkLst>
            <pc:docMk/>
            <pc:sldMk cId="4189672856" sldId="263"/>
            <ac:grpSpMk id="67" creationId="{8CD25866-F15D-40A4-AEC5-47C044637AB7}"/>
          </ac:grpSpMkLst>
        </pc:grpChg>
        <pc:grpChg chg="add del">
          <ac:chgData name="Penny Segone" userId="254e8001-8407-4892-9958-f207cb34fcd9" providerId="ADAL" clId="{C63FEDD4-1CC9-4BBC-8ED4-059529269B06}" dt="2021-06-28T16:18:44.812" v="4554"/>
          <ac:grpSpMkLst>
            <pc:docMk/>
            <pc:sldMk cId="4189672856" sldId="263"/>
            <ac:grpSpMk id="68" creationId="{0C4A17ED-96AA-44A6-A050-E1A7A1CDD9E7}"/>
          </ac:grpSpMkLst>
        </pc:grpChg>
        <pc:grpChg chg="add del">
          <ac:chgData name="Penny Segone" userId="254e8001-8407-4892-9958-f207cb34fcd9" providerId="ADAL" clId="{C63FEDD4-1CC9-4BBC-8ED4-059529269B06}" dt="2021-06-28T16:27:12.521" v="4678"/>
          <ac:grpSpMkLst>
            <pc:docMk/>
            <pc:sldMk cId="4189672856" sldId="263"/>
            <ac:grpSpMk id="72" creationId="{013C2CBB-FBA9-4601-A756-927997BF9E0D}"/>
          </ac:grpSpMkLst>
        </pc:grpChg>
        <pc:grpChg chg="add del">
          <ac:chgData name="Penny Segone" userId="254e8001-8407-4892-9958-f207cb34fcd9" providerId="ADAL" clId="{C63FEDD4-1CC9-4BBC-8ED4-059529269B06}" dt="2021-06-28T16:27:12.521" v="4678"/>
          <ac:grpSpMkLst>
            <pc:docMk/>
            <pc:sldMk cId="4189672856" sldId="263"/>
            <ac:grpSpMk id="73" creationId="{1A54B10D-23ED-48C3-B878-DB4D22D70CC5}"/>
          </ac:grpSpMkLst>
        </pc:grpChg>
        <pc:grpChg chg="add del">
          <ac:chgData name="Penny Segone" userId="254e8001-8407-4892-9958-f207cb34fcd9" providerId="ADAL" clId="{C63FEDD4-1CC9-4BBC-8ED4-059529269B06}" dt="2021-06-28T16:27:12.521" v="4678"/>
          <ac:grpSpMkLst>
            <pc:docMk/>
            <pc:sldMk cId="4189672856" sldId="263"/>
            <ac:grpSpMk id="78" creationId="{0B789310-9859-4942-98C8-3D2F12AAAE73}"/>
          </ac:grpSpMkLst>
        </pc:grpChg>
        <pc:grpChg chg="add del">
          <ac:chgData name="Penny Segone" userId="254e8001-8407-4892-9958-f207cb34fcd9" providerId="ADAL" clId="{C63FEDD4-1CC9-4BBC-8ED4-059529269B06}" dt="2021-06-28T16:27:41.297" v="4680" actId="26606"/>
          <ac:grpSpMkLst>
            <pc:docMk/>
            <pc:sldMk cId="4189672856" sldId="263"/>
            <ac:grpSpMk id="79" creationId="{013C2CBB-FBA9-4601-A756-927997BF9E0D}"/>
          </ac:grpSpMkLst>
        </pc:grpChg>
        <pc:grpChg chg="add del">
          <ac:chgData name="Penny Segone" userId="254e8001-8407-4892-9958-f207cb34fcd9" providerId="ADAL" clId="{C63FEDD4-1CC9-4BBC-8ED4-059529269B06}" dt="2021-06-28T16:27:41.297" v="4680" actId="26606"/>
          <ac:grpSpMkLst>
            <pc:docMk/>
            <pc:sldMk cId="4189672856" sldId="263"/>
            <ac:grpSpMk id="80" creationId="{1A54B10D-23ED-48C3-B878-DB4D22D70CC5}"/>
          </ac:grpSpMkLst>
        </pc:grpChg>
        <pc:grpChg chg="add del">
          <ac:chgData name="Penny Segone" userId="254e8001-8407-4892-9958-f207cb34fcd9" providerId="ADAL" clId="{C63FEDD4-1CC9-4BBC-8ED4-059529269B06}" dt="2021-06-28T16:27:41.297" v="4680" actId="26606"/>
          <ac:grpSpMkLst>
            <pc:docMk/>
            <pc:sldMk cId="4189672856" sldId="263"/>
            <ac:grpSpMk id="86" creationId="{3C6C0BD2-8B3C-4042-B4EE-5DB7665A3736}"/>
          </ac:grpSpMkLst>
        </pc:grpChg>
        <pc:grpChg chg="add del">
          <ac:chgData name="Penny Segone" userId="254e8001-8407-4892-9958-f207cb34fcd9" providerId="ADAL" clId="{C63FEDD4-1CC9-4BBC-8ED4-059529269B06}" dt="2021-06-28T16:27:00.607" v="4675"/>
          <ac:grpSpMkLst>
            <pc:docMk/>
            <pc:sldMk cId="4189672856" sldId="263"/>
            <ac:grpSpMk id="101" creationId="{0C4A17ED-96AA-44A6-A050-E1A7A1CDD9E7}"/>
          </ac:grpSpMkLst>
        </pc:grpChg>
        <pc:grpChg chg="add del">
          <ac:chgData name="Penny Segone" userId="254e8001-8407-4892-9958-f207cb34fcd9" providerId="ADAL" clId="{C63FEDD4-1CC9-4BBC-8ED4-059529269B06}" dt="2021-06-28T16:32:20.305" v="4730"/>
          <ac:grpSpMkLst>
            <pc:docMk/>
            <pc:sldMk cId="4189672856" sldId="263"/>
            <ac:grpSpMk id="113" creationId="{013C2CBB-FBA9-4601-A756-927997BF9E0D}"/>
          </ac:grpSpMkLst>
        </pc:grpChg>
        <pc:grpChg chg="add del">
          <ac:chgData name="Penny Segone" userId="254e8001-8407-4892-9958-f207cb34fcd9" providerId="ADAL" clId="{C63FEDD4-1CC9-4BBC-8ED4-059529269B06}" dt="2021-06-28T16:32:20.305" v="4730"/>
          <ac:grpSpMkLst>
            <pc:docMk/>
            <pc:sldMk cId="4189672856" sldId="263"/>
            <ac:grpSpMk id="114" creationId="{1A54B10D-23ED-48C3-B878-DB4D22D70CC5}"/>
          </ac:grpSpMkLst>
        </pc:grpChg>
        <pc:grpChg chg="add del">
          <ac:chgData name="Penny Segone" userId="254e8001-8407-4892-9958-f207cb34fcd9" providerId="ADAL" clId="{C63FEDD4-1CC9-4BBC-8ED4-059529269B06}" dt="2021-06-28T16:32:20.305" v="4730"/>
          <ac:grpSpMkLst>
            <pc:docMk/>
            <pc:sldMk cId="4189672856" sldId="263"/>
            <ac:grpSpMk id="119" creationId="{0B789310-9859-4942-98C8-3D2F12AAAE73}"/>
          </ac:grpSpMkLst>
        </pc:grpChg>
        <pc:grpChg chg="add del">
          <ac:chgData name="Penny Segone" userId="254e8001-8407-4892-9958-f207cb34fcd9" providerId="ADAL" clId="{C63FEDD4-1CC9-4BBC-8ED4-059529269B06}" dt="2021-06-28T16:27:00.607" v="4675"/>
          <ac:grpSpMkLst>
            <pc:docMk/>
            <pc:sldMk cId="4189672856" sldId="263"/>
            <ac:grpSpMk id="142" creationId="{0B789310-9859-4942-98C8-3D2F12AAAE73}"/>
          </ac:grpSpMkLst>
        </pc:grpChg>
        <pc:grpChg chg="del">
          <ac:chgData name="Penny Segone" userId="254e8001-8407-4892-9958-f207cb34fcd9" providerId="ADAL" clId="{C63FEDD4-1CC9-4BBC-8ED4-059529269B06}" dt="2021-06-28T16:17:08.135" v="4540"/>
          <ac:grpSpMkLst>
            <pc:docMk/>
            <pc:sldMk cId="4189672856" sldId="263"/>
            <ac:grpSpMk id="150" creationId="{04E9F44E-02E7-4A97-B7DB-1DB0F1F4EB04}"/>
          </ac:grpSpMkLst>
        </pc:grpChg>
        <pc:grpChg chg="del">
          <ac:chgData name="Penny Segone" userId="254e8001-8407-4892-9958-f207cb34fcd9" providerId="ADAL" clId="{C63FEDD4-1CC9-4BBC-8ED4-059529269B06}" dt="2021-06-28T16:17:08.135" v="4540"/>
          <ac:grpSpMkLst>
            <pc:docMk/>
            <pc:sldMk cId="4189672856" sldId="263"/>
            <ac:grpSpMk id="151" creationId="{3F22DE9C-F188-48E2-A82C-4434A8EEEA57}"/>
          </ac:grpSpMkLst>
        </pc:grpChg>
        <pc:grpChg chg="del">
          <ac:chgData name="Penny Segone" userId="254e8001-8407-4892-9958-f207cb34fcd9" providerId="ADAL" clId="{C63FEDD4-1CC9-4BBC-8ED4-059529269B06}" dt="2021-06-28T16:17:08.135" v="4540"/>
          <ac:grpSpMkLst>
            <pc:docMk/>
            <pc:sldMk cId="4189672856" sldId="263"/>
            <ac:grpSpMk id="156" creationId="{0B789310-9859-4942-98C8-3D2F12AAAE73}"/>
          </ac:grpSpMkLst>
        </pc:grpChg>
        <pc:grpChg chg="del">
          <ac:chgData name="Penny Segone" userId="254e8001-8407-4892-9958-f207cb34fcd9" providerId="ADAL" clId="{C63FEDD4-1CC9-4BBC-8ED4-059529269B06}" dt="2021-06-28T16:17:08.135" v="4540"/>
          <ac:grpSpMkLst>
            <pc:docMk/>
            <pc:sldMk cId="4189672856" sldId="263"/>
            <ac:grpSpMk id="157" creationId="{6F1CEC7A-E419-4950-AA57-B00546C29CAF}"/>
          </ac:grpSpMkLst>
        </pc:grpChg>
        <pc:cxnChg chg="add del">
          <ac:chgData name="Penny Segone" userId="254e8001-8407-4892-9958-f207cb34fcd9" providerId="ADAL" clId="{C63FEDD4-1CC9-4BBC-8ED4-059529269B06}" dt="2021-06-28T16:17:52.070" v="4544" actId="26606"/>
          <ac:cxnSpMkLst>
            <pc:docMk/>
            <pc:sldMk cId="4189672856" sldId="263"/>
            <ac:cxnSpMk id="44" creationId="{27EBB3F9-D6F7-4F6A-8843-9FEBA15E4969}"/>
          </ac:cxnSpMkLst>
        </pc:cxnChg>
      </pc:sldChg>
      <pc:sldChg chg="delSp modSp mod delDesignElem">
        <pc:chgData name="Penny Segone" userId="254e8001-8407-4892-9958-f207cb34fcd9" providerId="ADAL" clId="{C63FEDD4-1CC9-4BBC-8ED4-059529269B06}" dt="2021-06-28T19:23:33.990" v="5108" actId="1076"/>
        <pc:sldMkLst>
          <pc:docMk/>
          <pc:sldMk cId="3323377586" sldId="264"/>
        </pc:sldMkLst>
        <pc:spChg chg="mod">
          <ac:chgData name="Penny Segone" userId="254e8001-8407-4892-9958-f207cb34fcd9" providerId="ADAL" clId="{C63FEDD4-1CC9-4BBC-8ED4-059529269B06}" dt="2021-06-28T19:23:28.134" v="5107" actId="1076"/>
          <ac:spMkLst>
            <pc:docMk/>
            <pc:sldMk cId="3323377586" sldId="264"/>
            <ac:spMk id="2" creationId="{D35BA3C2-5531-42EB-A710-137BF2735C30}"/>
          </ac:spMkLst>
        </pc:spChg>
        <pc:spChg chg="mod">
          <ac:chgData name="Penny Segone" userId="254e8001-8407-4892-9958-f207cb34fcd9" providerId="ADAL" clId="{C63FEDD4-1CC9-4BBC-8ED4-059529269B06}" dt="2021-06-28T19:23:33.990" v="5108" actId="1076"/>
          <ac:spMkLst>
            <pc:docMk/>
            <pc:sldMk cId="3323377586" sldId="264"/>
            <ac:spMk id="3" creationId="{D2A45612-5274-49E5-B81B-77BF6F1E23F5}"/>
          </ac:spMkLst>
        </pc:spChg>
        <pc:spChg chg="del">
          <ac:chgData name="Penny Segone" userId="254e8001-8407-4892-9958-f207cb34fcd9" providerId="ADAL" clId="{C63FEDD4-1CC9-4BBC-8ED4-059529269B06}" dt="2021-06-28T16:17:08.135" v="4540"/>
          <ac:spMkLst>
            <pc:docMk/>
            <pc:sldMk cId="3323377586" sldId="264"/>
            <ac:spMk id="36" creationId="{6A10670B-6568-4038-91D8-392C78C0CFE4}"/>
          </ac:spMkLst>
        </pc:spChg>
        <pc:spChg chg="del">
          <ac:chgData name="Penny Segone" userId="254e8001-8407-4892-9958-f207cb34fcd9" providerId="ADAL" clId="{C63FEDD4-1CC9-4BBC-8ED4-059529269B06}" dt="2021-06-28T16:17:08.135" v="4540"/>
          <ac:spMkLst>
            <pc:docMk/>
            <pc:sldMk cId="3323377586" sldId="264"/>
            <ac:spMk id="38" creationId="{179DBEAA-367B-4941-8368-15EBD551F693}"/>
          </ac:spMkLst>
        </pc:spChg>
        <pc:spChg chg="del">
          <ac:chgData name="Penny Segone" userId="254e8001-8407-4892-9958-f207cb34fcd9" providerId="ADAL" clId="{C63FEDD4-1CC9-4BBC-8ED4-059529269B06}" dt="2021-06-28T16:17:08.135" v="4540"/>
          <ac:spMkLst>
            <pc:docMk/>
            <pc:sldMk cId="3323377586" sldId="264"/>
            <ac:spMk id="40" creationId="{0A46F010-D160-4609-8979-FFD8C1EA6C43}"/>
          </ac:spMkLst>
        </pc:spChg>
        <pc:spChg chg="del">
          <ac:chgData name="Penny Segone" userId="254e8001-8407-4892-9958-f207cb34fcd9" providerId="ADAL" clId="{C63FEDD4-1CC9-4BBC-8ED4-059529269B06}" dt="2021-06-28T16:17:08.135" v="4540"/>
          <ac:spMkLst>
            <pc:docMk/>
            <pc:sldMk cId="3323377586" sldId="264"/>
            <ac:spMk id="42" creationId="{81B8C4F6-C3AC-4C94-8EC7-E4F7B7E9CDB6}"/>
          </ac:spMkLst>
        </pc:spChg>
        <pc:spChg chg="del">
          <ac:chgData name="Penny Segone" userId="254e8001-8407-4892-9958-f207cb34fcd9" providerId="ADAL" clId="{C63FEDD4-1CC9-4BBC-8ED4-059529269B06}" dt="2021-06-28T16:17:08.135" v="4540"/>
          <ac:spMkLst>
            <pc:docMk/>
            <pc:sldMk cId="3323377586" sldId="264"/>
            <ac:spMk id="72" creationId="{91328346-8BAD-4616-B50B-5CFDA5648D6A}"/>
          </ac:spMkLst>
        </pc:spChg>
        <pc:grpChg chg="del">
          <ac:chgData name="Penny Segone" userId="254e8001-8407-4892-9958-f207cb34fcd9" providerId="ADAL" clId="{C63FEDD4-1CC9-4BBC-8ED4-059529269B06}" dt="2021-06-28T16:17:08.135" v="4540"/>
          <ac:grpSpMkLst>
            <pc:docMk/>
            <pc:sldMk cId="3323377586" sldId="264"/>
            <ac:grpSpMk id="8" creationId="{04E9F44E-02E7-4A97-B7DB-1DB0F1F4EB04}"/>
          </ac:grpSpMkLst>
        </pc:grpChg>
        <pc:grpChg chg="del">
          <ac:chgData name="Penny Segone" userId="254e8001-8407-4892-9958-f207cb34fcd9" providerId="ADAL" clId="{C63FEDD4-1CC9-4BBC-8ED4-059529269B06}" dt="2021-06-28T16:17:08.135" v="4540"/>
          <ac:grpSpMkLst>
            <pc:docMk/>
            <pc:sldMk cId="3323377586" sldId="264"/>
            <ac:grpSpMk id="22" creationId="{3F22DE9C-F188-48E2-A82C-4434A8EEEA57}"/>
          </ac:grpSpMkLst>
        </pc:grpChg>
        <pc:grpChg chg="del">
          <ac:chgData name="Penny Segone" userId="254e8001-8407-4892-9958-f207cb34fcd9" providerId="ADAL" clId="{C63FEDD4-1CC9-4BBC-8ED4-059529269B06}" dt="2021-06-28T16:17:08.135" v="4540"/>
          <ac:grpSpMkLst>
            <pc:docMk/>
            <pc:sldMk cId="3323377586" sldId="264"/>
            <ac:grpSpMk id="44" creationId="{0B789310-9859-4942-98C8-3D2F12AAAE73}"/>
          </ac:grpSpMkLst>
        </pc:grpChg>
        <pc:grpChg chg="del">
          <ac:chgData name="Penny Segone" userId="254e8001-8407-4892-9958-f207cb34fcd9" providerId="ADAL" clId="{C63FEDD4-1CC9-4BBC-8ED4-059529269B06}" dt="2021-06-28T16:17:08.135" v="4540"/>
          <ac:grpSpMkLst>
            <pc:docMk/>
            <pc:sldMk cId="3323377586" sldId="264"/>
            <ac:grpSpMk id="58" creationId="{6F1CEC7A-E419-4950-AA57-B00546C29CAF}"/>
          </ac:grpSpMkLst>
        </pc:grpChg>
      </pc:sldChg>
      <pc:sldChg chg="delSp modSp mod delDesignElem">
        <pc:chgData name="Penny Segone" userId="254e8001-8407-4892-9958-f207cb34fcd9" providerId="ADAL" clId="{C63FEDD4-1CC9-4BBC-8ED4-059529269B06}" dt="2021-06-28T19:23:48.469" v="5112" actId="1076"/>
        <pc:sldMkLst>
          <pc:docMk/>
          <pc:sldMk cId="3729153485" sldId="265"/>
        </pc:sldMkLst>
        <pc:spChg chg="mod">
          <ac:chgData name="Penny Segone" userId="254e8001-8407-4892-9958-f207cb34fcd9" providerId="ADAL" clId="{C63FEDD4-1CC9-4BBC-8ED4-059529269B06}" dt="2021-06-28T19:23:43.876" v="5111" actId="1076"/>
          <ac:spMkLst>
            <pc:docMk/>
            <pc:sldMk cId="3729153485" sldId="265"/>
            <ac:spMk id="2" creationId="{DD0788F0-D0DF-4011-92F1-1FF4BDD35D81}"/>
          </ac:spMkLst>
        </pc:spChg>
        <pc:spChg chg="mod">
          <ac:chgData name="Penny Segone" userId="254e8001-8407-4892-9958-f207cb34fcd9" providerId="ADAL" clId="{C63FEDD4-1CC9-4BBC-8ED4-059529269B06}" dt="2021-06-28T19:23:48.469" v="5112" actId="1076"/>
          <ac:spMkLst>
            <pc:docMk/>
            <pc:sldMk cId="3729153485" sldId="265"/>
            <ac:spMk id="3" creationId="{45CFC9A2-F117-43F7-91DB-94274205A4A6}"/>
          </ac:spMkLst>
        </pc:spChg>
        <pc:spChg chg="del">
          <ac:chgData name="Penny Segone" userId="254e8001-8407-4892-9958-f207cb34fcd9" providerId="ADAL" clId="{C63FEDD4-1CC9-4BBC-8ED4-059529269B06}" dt="2021-06-28T16:17:08.135" v="4540"/>
          <ac:spMkLst>
            <pc:docMk/>
            <pc:sldMk cId="3729153485" sldId="265"/>
            <ac:spMk id="36" creationId="{6A10670B-6568-4038-91D8-392C78C0CFE4}"/>
          </ac:spMkLst>
        </pc:spChg>
        <pc:spChg chg="del">
          <ac:chgData name="Penny Segone" userId="254e8001-8407-4892-9958-f207cb34fcd9" providerId="ADAL" clId="{C63FEDD4-1CC9-4BBC-8ED4-059529269B06}" dt="2021-06-28T16:17:08.135" v="4540"/>
          <ac:spMkLst>
            <pc:docMk/>
            <pc:sldMk cId="3729153485" sldId="265"/>
            <ac:spMk id="38" creationId="{179DBEAA-367B-4941-8368-15EBD551F693}"/>
          </ac:spMkLst>
        </pc:spChg>
        <pc:spChg chg="del">
          <ac:chgData name="Penny Segone" userId="254e8001-8407-4892-9958-f207cb34fcd9" providerId="ADAL" clId="{C63FEDD4-1CC9-4BBC-8ED4-059529269B06}" dt="2021-06-28T16:17:08.135" v="4540"/>
          <ac:spMkLst>
            <pc:docMk/>
            <pc:sldMk cId="3729153485" sldId="265"/>
            <ac:spMk id="40" creationId="{0A46F010-D160-4609-8979-FFD8C1EA6C43}"/>
          </ac:spMkLst>
        </pc:spChg>
        <pc:spChg chg="del">
          <ac:chgData name="Penny Segone" userId="254e8001-8407-4892-9958-f207cb34fcd9" providerId="ADAL" clId="{C63FEDD4-1CC9-4BBC-8ED4-059529269B06}" dt="2021-06-28T16:17:08.135" v="4540"/>
          <ac:spMkLst>
            <pc:docMk/>
            <pc:sldMk cId="3729153485" sldId="265"/>
            <ac:spMk id="42" creationId="{81B8C4F6-C3AC-4C94-8EC7-E4F7B7E9CDB6}"/>
          </ac:spMkLst>
        </pc:spChg>
        <pc:spChg chg="del">
          <ac:chgData name="Penny Segone" userId="254e8001-8407-4892-9958-f207cb34fcd9" providerId="ADAL" clId="{C63FEDD4-1CC9-4BBC-8ED4-059529269B06}" dt="2021-06-28T16:17:08.135" v="4540"/>
          <ac:spMkLst>
            <pc:docMk/>
            <pc:sldMk cId="3729153485" sldId="265"/>
            <ac:spMk id="72" creationId="{91328346-8BAD-4616-B50B-5CFDA5648D6A}"/>
          </ac:spMkLst>
        </pc:spChg>
        <pc:grpChg chg="del">
          <ac:chgData name="Penny Segone" userId="254e8001-8407-4892-9958-f207cb34fcd9" providerId="ADAL" clId="{C63FEDD4-1CC9-4BBC-8ED4-059529269B06}" dt="2021-06-28T16:17:08.135" v="4540"/>
          <ac:grpSpMkLst>
            <pc:docMk/>
            <pc:sldMk cId="3729153485" sldId="265"/>
            <ac:grpSpMk id="8" creationId="{04E9F44E-02E7-4A97-B7DB-1DB0F1F4EB04}"/>
          </ac:grpSpMkLst>
        </pc:grpChg>
        <pc:grpChg chg="del">
          <ac:chgData name="Penny Segone" userId="254e8001-8407-4892-9958-f207cb34fcd9" providerId="ADAL" clId="{C63FEDD4-1CC9-4BBC-8ED4-059529269B06}" dt="2021-06-28T16:17:08.135" v="4540"/>
          <ac:grpSpMkLst>
            <pc:docMk/>
            <pc:sldMk cId="3729153485" sldId="265"/>
            <ac:grpSpMk id="22" creationId="{3F22DE9C-F188-48E2-A82C-4434A8EEEA57}"/>
          </ac:grpSpMkLst>
        </pc:grpChg>
        <pc:grpChg chg="del">
          <ac:chgData name="Penny Segone" userId="254e8001-8407-4892-9958-f207cb34fcd9" providerId="ADAL" clId="{C63FEDD4-1CC9-4BBC-8ED4-059529269B06}" dt="2021-06-28T16:17:08.135" v="4540"/>
          <ac:grpSpMkLst>
            <pc:docMk/>
            <pc:sldMk cId="3729153485" sldId="265"/>
            <ac:grpSpMk id="44" creationId="{0B789310-9859-4942-98C8-3D2F12AAAE73}"/>
          </ac:grpSpMkLst>
        </pc:grpChg>
        <pc:grpChg chg="del">
          <ac:chgData name="Penny Segone" userId="254e8001-8407-4892-9958-f207cb34fcd9" providerId="ADAL" clId="{C63FEDD4-1CC9-4BBC-8ED4-059529269B06}" dt="2021-06-28T16:17:08.135" v="4540"/>
          <ac:grpSpMkLst>
            <pc:docMk/>
            <pc:sldMk cId="3729153485" sldId="265"/>
            <ac:grpSpMk id="58" creationId="{6F1CEC7A-E419-4950-AA57-B00546C29CAF}"/>
          </ac:grpSpMkLst>
        </pc:grpChg>
      </pc:sldChg>
      <pc:sldChg chg="delSp modSp mod delDesignElem">
        <pc:chgData name="Penny Segone" userId="254e8001-8407-4892-9958-f207cb34fcd9" providerId="ADAL" clId="{C63FEDD4-1CC9-4BBC-8ED4-059529269B06}" dt="2021-06-28T19:22:59.267" v="5104" actId="1076"/>
        <pc:sldMkLst>
          <pc:docMk/>
          <pc:sldMk cId="1390800195" sldId="266"/>
        </pc:sldMkLst>
        <pc:spChg chg="mod">
          <ac:chgData name="Penny Segone" userId="254e8001-8407-4892-9958-f207cb34fcd9" providerId="ADAL" clId="{C63FEDD4-1CC9-4BBC-8ED4-059529269B06}" dt="2021-06-28T19:22:52.194" v="5103" actId="1076"/>
          <ac:spMkLst>
            <pc:docMk/>
            <pc:sldMk cId="1390800195" sldId="266"/>
            <ac:spMk id="2" creationId="{534C0289-597D-4A6C-9E2C-BF8ACB5517BE}"/>
          </ac:spMkLst>
        </pc:spChg>
        <pc:spChg chg="mod">
          <ac:chgData name="Penny Segone" userId="254e8001-8407-4892-9958-f207cb34fcd9" providerId="ADAL" clId="{C63FEDD4-1CC9-4BBC-8ED4-059529269B06}" dt="2021-06-28T19:22:59.267" v="5104" actId="1076"/>
          <ac:spMkLst>
            <pc:docMk/>
            <pc:sldMk cId="1390800195" sldId="266"/>
            <ac:spMk id="3" creationId="{E45CF1A6-8B10-4F44-8B3E-3C60FA5FE472}"/>
          </ac:spMkLst>
        </pc:spChg>
        <pc:spChg chg="del">
          <ac:chgData name="Penny Segone" userId="254e8001-8407-4892-9958-f207cb34fcd9" providerId="ADAL" clId="{C63FEDD4-1CC9-4BBC-8ED4-059529269B06}" dt="2021-06-28T16:17:08.135" v="4540"/>
          <ac:spMkLst>
            <pc:docMk/>
            <pc:sldMk cId="1390800195" sldId="266"/>
            <ac:spMk id="36" creationId="{6A10670B-6568-4038-91D8-392C78C0CFE4}"/>
          </ac:spMkLst>
        </pc:spChg>
        <pc:spChg chg="del">
          <ac:chgData name="Penny Segone" userId="254e8001-8407-4892-9958-f207cb34fcd9" providerId="ADAL" clId="{C63FEDD4-1CC9-4BBC-8ED4-059529269B06}" dt="2021-06-28T16:17:08.135" v="4540"/>
          <ac:spMkLst>
            <pc:docMk/>
            <pc:sldMk cId="1390800195" sldId="266"/>
            <ac:spMk id="38" creationId="{179DBEAA-367B-4941-8368-15EBD551F693}"/>
          </ac:spMkLst>
        </pc:spChg>
        <pc:spChg chg="del">
          <ac:chgData name="Penny Segone" userId="254e8001-8407-4892-9958-f207cb34fcd9" providerId="ADAL" clId="{C63FEDD4-1CC9-4BBC-8ED4-059529269B06}" dt="2021-06-28T16:17:08.135" v="4540"/>
          <ac:spMkLst>
            <pc:docMk/>
            <pc:sldMk cId="1390800195" sldId="266"/>
            <ac:spMk id="40" creationId="{0A46F010-D160-4609-8979-FFD8C1EA6C43}"/>
          </ac:spMkLst>
        </pc:spChg>
        <pc:spChg chg="del">
          <ac:chgData name="Penny Segone" userId="254e8001-8407-4892-9958-f207cb34fcd9" providerId="ADAL" clId="{C63FEDD4-1CC9-4BBC-8ED4-059529269B06}" dt="2021-06-28T16:17:08.135" v="4540"/>
          <ac:spMkLst>
            <pc:docMk/>
            <pc:sldMk cId="1390800195" sldId="266"/>
            <ac:spMk id="42" creationId="{81B8C4F6-C3AC-4C94-8EC7-E4F7B7E9CDB6}"/>
          </ac:spMkLst>
        </pc:spChg>
        <pc:spChg chg="del">
          <ac:chgData name="Penny Segone" userId="254e8001-8407-4892-9958-f207cb34fcd9" providerId="ADAL" clId="{C63FEDD4-1CC9-4BBC-8ED4-059529269B06}" dt="2021-06-28T16:17:08.135" v="4540"/>
          <ac:spMkLst>
            <pc:docMk/>
            <pc:sldMk cId="1390800195" sldId="266"/>
            <ac:spMk id="72" creationId="{91328346-8BAD-4616-B50B-5CFDA5648D6A}"/>
          </ac:spMkLst>
        </pc:spChg>
        <pc:grpChg chg="del">
          <ac:chgData name="Penny Segone" userId="254e8001-8407-4892-9958-f207cb34fcd9" providerId="ADAL" clId="{C63FEDD4-1CC9-4BBC-8ED4-059529269B06}" dt="2021-06-28T16:17:08.135" v="4540"/>
          <ac:grpSpMkLst>
            <pc:docMk/>
            <pc:sldMk cId="1390800195" sldId="266"/>
            <ac:grpSpMk id="8" creationId="{04E9F44E-02E7-4A97-B7DB-1DB0F1F4EB04}"/>
          </ac:grpSpMkLst>
        </pc:grpChg>
        <pc:grpChg chg="del">
          <ac:chgData name="Penny Segone" userId="254e8001-8407-4892-9958-f207cb34fcd9" providerId="ADAL" clId="{C63FEDD4-1CC9-4BBC-8ED4-059529269B06}" dt="2021-06-28T16:17:08.135" v="4540"/>
          <ac:grpSpMkLst>
            <pc:docMk/>
            <pc:sldMk cId="1390800195" sldId="266"/>
            <ac:grpSpMk id="22" creationId="{3F22DE9C-F188-48E2-A82C-4434A8EEEA57}"/>
          </ac:grpSpMkLst>
        </pc:grpChg>
        <pc:grpChg chg="del">
          <ac:chgData name="Penny Segone" userId="254e8001-8407-4892-9958-f207cb34fcd9" providerId="ADAL" clId="{C63FEDD4-1CC9-4BBC-8ED4-059529269B06}" dt="2021-06-28T16:17:08.135" v="4540"/>
          <ac:grpSpMkLst>
            <pc:docMk/>
            <pc:sldMk cId="1390800195" sldId="266"/>
            <ac:grpSpMk id="44" creationId="{0B789310-9859-4942-98C8-3D2F12AAAE73}"/>
          </ac:grpSpMkLst>
        </pc:grpChg>
        <pc:grpChg chg="del">
          <ac:chgData name="Penny Segone" userId="254e8001-8407-4892-9958-f207cb34fcd9" providerId="ADAL" clId="{C63FEDD4-1CC9-4BBC-8ED4-059529269B06}" dt="2021-06-28T16:17:08.135" v="4540"/>
          <ac:grpSpMkLst>
            <pc:docMk/>
            <pc:sldMk cId="1390800195" sldId="266"/>
            <ac:grpSpMk id="58" creationId="{6F1CEC7A-E419-4950-AA57-B00546C29CAF}"/>
          </ac:grpSpMkLst>
        </pc:grpChg>
      </pc:sldChg>
      <pc:sldChg chg="addSp delSp modSp mod setBg modAnim delDesignElem">
        <pc:chgData name="Penny Segone" userId="254e8001-8407-4892-9958-f207cb34fcd9" providerId="ADAL" clId="{C63FEDD4-1CC9-4BBC-8ED4-059529269B06}" dt="2021-06-28T19:24:36.622" v="5120" actId="1076"/>
        <pc:sldMkLst>
          <pc:docMk/>
          <pc:sldMk cId="2118978806" sldId="267"/>
        </pc:sldMkLst>
        <pc:spChg chg="mod">
          <ac:chgData name="Penny Segone" userId="254e8001-8407-4892-9958-f207cb34fcd9" providerId="ADAL" clId="{C63FEDD4-1CC9-4BBC-8ED4-059529269B06}" dt="2021-06-28T19:24:36.622" v="5120" actId="1076"/>
          <ac:spMkLst>
            <pc:docMk/>
            <pc:sldMk cId="2118978806" sldId="267"/>
            <ac:spMk id="2" creationId="{9CC9FB15-6B41-4FAB-BCAF-DBBF970F278D}"/>
          </ac:spMkLst>
        </pc:spChg>
        <pc:spChg chg="del mod">
          <ac:chgData name="Penny Segone" userId="254e8001-8407-4892-9958-f207cb34fcd9" providerId="ADAL" clId="{C63FEDD4-1CC9-4BBC-8ED4-059529269B06}" dt="2021-06-28T15:36:24.103" v="3735" actId="478"/>
          <ac:spMkLst>
            <pc:docMk/>
            <pc:sldMk cId="2118978806" sldId="267"/>
            <ac:spMk id="3" creationId="{7DC77AD0-2661-4223-B825-AE5B8C0AC325}"/>
          </ac:spMkLst>
        </pc:spChg>
        <pc:spChg chg="add del mod">
          <ac:chgData name="Penny Segone" userId="254e8001-8407-4892-9958-f207cb34fcd9" providerId="ADAL" clId="{C63FEDD4-1CC9-4BBC-8ED4-059529269B06}" dt="2021-06-28T18:43:39.205" v="4741" actId="478"/>
          <ac:spMkLst>
            <pc:docMk/>
            <pc:sldMk cId="2118978806" sldId="267"/>
            <ac:spMk id="5" creationId="{2839F08E-29E6-4043-83B1-7D61D5011D3A}"/>
          </ac:spMkLst>
        </pc:spChg>
        <pc:spChg chg="del">
          <ac:chgData name="Penny Segone" userId="254e8001-8407-4892-9958-f207cb34fcd9" providerId="ADAL" clId="{C63FEDD4-1CC9-4BBC-8ED4-059529269B06}" dt="2021-06-28T16:17:08.135" v="4540"/>
          <ac:spMkLst>
            <pc:docMk/>
            <pc:sldMk cId="2118978806" sldId="267"/>
            <ac:spMk id="36" creationId="{6A10670B-6568-4038-91D8-392C78C0CFE4}"/>
          </ac:spMkLst>
        </pc:spChg>
        <pc:spChg chg="add del">
          <ac:chgData name="Penny Segone" userId="254e8001-8407-4892-9958-f207cb34fcd9" providerId="ADAL" clId="{C63FEDD4-1CC9-4BBC-8ED4-059529269B06}" dt="2021-06-28T18:47:34.534" v="4758"/>
          <ac:spMkLst>
            <pc:docMk/>
            <pc:sldMk cId="2118978806" sldId="267"/>
            <ac:spMk id="37" creationId="{FF1A843A-A6BC-4027-A46F-8EA29D26FEAA}"/>
          </ac:spMkLst>
        </pc:spChg>
        <pc:spChg chg="del">
          <ac:chgData name="Penny Segone" userId="254e8001-8407-4892-9958-f207cb34fcd9" providerId="ADAL" clId="{C63FEDD4-1CC9-4BBC-8ED4-059529269B06}" dt="2021-06-28T16:17:08.135" v="4540"/>
          <ac:spMkLst>
            <pc:docMk/>
            <pc:sldMk cId="2118978806" sldId="267"/>
            <ac:spMk id="38" creationId="{179DBEAA-367B-4941-8368-15EBD551F693}"/>
          </ac:spMkLst>
        </pc:spChg>
        <pc:spChg chg="add del">
          <ac:chgData name="Penny Segone" userId="254e8001-8407-4892-9958-f207cb34fcd9" providerId="ADAL" clId="{C63FEDD4-1CC9-4BBC-8ED4-059529269B06}" dt="2021-06-28T18:47:34.534" v="4758"/>
          <ac:spMkLst>
            <pc:docMk/>
            <pc:sldMk cId="2118978806" sldId="267"/>
            <ac:spMk id="39" creationId="{2507F48C-66CC-4AFA-B9A7-360743221ECD}"/>
          </ac:spMkLst>
        </pc:spChg>
        <pc:spChg chg="del">
          <ac:chgData name="Penny Segone" userId="254e8001-8407-4892-9958-f207cb34fcd9" providerId="ADAL" clId="{C63FEDD4-1CC9-4BBC-8ED4-059529269B06}" dt="2021-06-28T16:17:08.135" v="4540"/>
          <ac:spMkLst>
            <pc:docMk/>
            <pc:sldMk cId="2118978806" sldId="267"/>
            <ac:spMk id="40" creationId="{0A46F010-D160-4609-8979-FFD8C1EA6C43}"/>
          </ac:spMkLst>
        </pc:spChg>
        <pc:spChg chg="add del">
          <ac:chgData name="Penny Segone" userId="254e8001-8407-4892-9958-f207cb34fcd9" providerId="ADAL" clId="{C63FEDD4-1CC9-4BBC-8ED4-059529269B06}" dt="2021-06-28T18:47:34.534" v="4758"/>
          <ac:spMkLst>
            <pc:docMk/>
            <pc:sldMk cId="2118978806" sldId="267"/>
            <ac:spMk id="41" creationId="{FA94DED7-0A28-4AD9-8747-E94113225016}"/>
          </ac:spMkLst>
        </pc:spChg>
        <pc:spChg chg="del">
          <ac:chgData name="Penny Segone" userId="254e8001-8407-4892-9958-f207cb34fcd9" providerId="ADAL" clId="{C63FEDD4-1CC9-4BBC-8ED4-059529269B06}" dt="2021-06-28T16:17:08.135" v="4540"/>
          <ac:spMkLst>
            <pc:docMk/>
            <pc:sldMk cId="2118978806" sldId="267"/>
            <ac:spMk id="42" creationId="{81B8C4F6-C3AC-4C94-8EC7-E4F7B7E9CDB6}"/>
          </ac:spMkLst>
        </pc:spChg>
        <pc:spChg chg="add del">
          <ac:chgData name="Penny Segone" userId="254e8001-8407-4892-9958-f207cb34fcd9" providerId="ADAL" clId="{C63FEDD4-1CC9-4BBC-8ED4-059529269B06}" dt="2021-06-28T18:47:34.534" v="4758"/>
          <ac:spMkLst>
            <pc:docMk/>
            <pc:sldMk cId="2118978806" sldId="267"/>
            <ac:spMk id="43" creationId="{6F175609-91A3-416E-BC3D-7548FDE02910}"/>
          </ac:spMkLst>
        </pc:spChg>
        <pc:spChg chg="add del">
          <ac:chgData name="Penny Segone" userId="254e8001-8407-4892-9958-f207cb34fcd9" providerId="ADAL" clId="{C63FEDD4-1CC9-4BBC-8ED4-059529269B06}" dt="2021-06-28T18:47:34.534" v="4758"/>
          <ac:spMkLst>
            <pc:docMk/>
            <pc:sldMk cId="2118978806" sldId="267"/>
            <ac:spMk id="45" creationId="{9A3B0D54-9DF0-4FF8-A0AA-B4234DF358EF}"/>
          </ac:spMkLst>
        </pc:spChg>
        <pc:spChg chg="add del">
          <ac:chgData name="Penny Segone" userId="254e8001-8407-4892-9958-f207cb34fcd9" providerId="ADAL" clId="{C63FEDD4-1CC9-4BBC-8ED4-059529269B06}" dt="2021-06-28T15:36:29.888" v="3737" actId="22"/>
          <ac:spMkLst>
            <pc:docMk/>
            <pc:sldMk cId="2118978806" sldId="267"/>
            <ac:spMk id="71" creationId="{A451BF31-E89C-4284-8454-DD3D800039C9}"/>
          </ac:spMkLst>
        </pc:spChg>
        <pc:spChg chg="del">
          <ac:chgData name="Penny Segone" userId="254e8001-8407-4892-9958-f207cb34fcd9" providerId="ADAL" clId="{C63FEDD4-1CC9-4BBC-8ED4-059529269B06}" dt="2021-06-28T16:17:08.135" v="4540"/>
          <ac:spMkLst>
            <pc:docMk/>
            <pc:sldMk cId="2118978806" sldId="267"/>
            <ac:spMk id="72" creationId="{91328346-8BAD-4616-B50B-5CFDA5648D6A}"/>
          </ac:spMkLst>
        </pc:spChg>
        <pc:spChg chg="add del mod">
          <ac:chgData name="Penny Segone" userId="254e8001-8407-4892-9958-f207cb34fcd9" providerId="ADAL" clId="{C63FEDD4-1CC9-4BBC-8ED4-059529269B06}" dt="2021-06-28T18:42:42.917" v="4734" actId="478"/>
          <ac:spMkLst>
            <pc:docMk/>
            <pc:sldMk cId="2118978806" sldId="267"/>
            <ac:spMk id="73" creationId="{5C52F5D2-5E12-4660-BDB7-9C7DF4C62F0B}"/>
          </ac:spMkLst>
        </pc:spChg>
        <pc:grpChg chg="del">
          <ac:chgData name="Penny Segone" userId="254e8001-8407-4892-9958-f207cb34fcd9" providerId="ADAL" clId="{C63FEDD4-1CC9-4BBC-8ED4-059529269B06}" dt="2021-06-28T16:17:08.135" v="4540"/>
          <ac:grpSpMkLst>
            <pc:docMk/>
            <pc:sldMk cId="2118978806" sldId="267"/>
            <ac:grpSpMk id="8" creationId="{04E9F44E-02E7-4A97-B7DB-1DB0F1F4EB04}"/>
          </ac:grpSpMkLst>
        </pc:grpChg>
        <pc:grpChg chg="add del">
          <ac:chgData name="Penny Segone" userId="254e8001-8407-4892-9958-f207cb34fcd9" providerId="ADAL" clId="{C63FEDD4-1CC9-4BBC-8ED4-059529269B06}" dt="2021-06-28T18:47:34.534" v="4758"/>
          <ac:grpSpMkLst>
            <pc:docMk/>
            <pc:sldMk cId="2118978806" sldId="267"/>
            <ac:grpSpMk id="9" creationId="{027FE0C2-9C19-4FB7-81C0-06ECDD8C0511}"/>
          </ac:grpSpMkLst>
        </pc:grpChg>
        <pc:grpChg chg="del">
          <ac:chgData name="Penny Segone" userId="254e8001-8407-4892-9958-f207cb34fcd9" providerId="ADAL" clId="{C63FEDD4-1CC9-4BBC-8ED4-059529269B06}" dt="2021-06-28T16:17:08.135" v="4540"/>
          <ac:grpSpMkLst>
            <pc:docMk/>
            <pc:sldMk cId="2118978806" sldId="267"/>
            <ac:grpSpMk id="22" creationId="{3F22DE9C-F188-48E2-A82C-4434A8EEEA57}"/>
          </ac:grpSpMkLst>
        </pc:grpChg>
        <pc:grpChg chg="add del">
          <ac:chgData name="Penny Segone" userId="254e8001-8407-4892-9958-f207cb34fcd9" providerId="ADAL" clId="{C63FEDD4-1CC9-4BBC-8ED4-059529269B06}" dt="2021-06-28T18:47:34.534" v="4758"/>
          <ac:grpSpMkLst>
            <pc:docMk/>
            <pc:sldMk cId="2118978806" sldId="267"/>
            <ac:grpSpMk id="23" creationId="{AC0D9DD5-F48B-4179-BF11-4D156DA02A0A}"/>
          </ac:grpSpMkLst>
        </pc:grpChg>
        <pc:grpChg chg="del">
          <ac:chgData name="Penny Segone" userId="254e8001-8407-4892-9958-f207cb34fcd9" providerId="ADAL" clId="{C63FEDD4-1CC9-4BBC-8ED4-059529269B06}" dt="2021-06-28T16:17:08.135" v="4540"/>
          <ac:grpSpMkLst>
            <pc:docMk/>
            <pc:sldMk cId="2118978806" sldId="267"/>
            <ac:grpSpMk id="44" creationId="{0B789310-9859-4942-98C8-3D2F12AAAE73}"/>
          </ac:grpSpMkLst>
        </pc:grpChg>
        <pc:grpChg chg="del">
          <ac:chgData name="Penny Segone" userId="254e8001-8407-4892-9958-f207cb34fcd9" providerId="ADAL" clId="{C63FEDD4-1CC9-4BBC-8ED4-059529269B06}" dt="2021-06-28T16:17:08.135" v="4540"/>
          <ac:grpSpMkLst>
            <pc:docMk/>
            <pc:sldMk cId="2118978806" sldId="267"/>
            <ac:grpSpMk id="58" creationId="{6F1CEC7A-E419-4950-AA57-B00546C29CAF}"/>
          </ac:grpSpMkLst>
        </pc:grpChg>
        <pc:picChg chg="add mod">
          <ac:chgData name="Penny Segone" userId="254e8001-8407-4892-9958-f207cb34fcd9" providerId="ADAL" clId="{C63FEDD4-1CC9-4BBC-8ED4-059529269B06}" dt="2021-06-28T18:44:33.465" v="4756" actId="26606"/>
          <ac:picMkLst>
            <pc:docMk/>
            <pc:sldMk cId="2118978806" sldId="267"/>
            <ac:picMk id="4" creationId="{C05FA39C-4257-416D-9D82-7A42842C79F6}"/>
          </ac:picMkLst>
        </pc:picChg>
      </pc:sldChg>
      <pc:sldChg chg="addSp delSp modSp mod delDesignElem">
        <pc:chgData name="Penny Segone" userId="254e8001-8407-4892-9958-f207cb34fcd9" providerId="ADAL" clId="{C63FEDD4-1CC9-4BBC-8ED4-059529269B06}" dt="2021-06-28T19:24:57.860" v="5121" actId="1076"/>
        <pc:sldMkLst>
          <pc:docMk/>
          <pc:sldMk cId="2374454864" sldId="268"/>
        </pc:sldMkLst>
        <pc:spChg chg="del">
          <ac:chgData name="Penny Segone" userId="254e8001-8407-4892-9958-f207cb34fcd9" providerId="ADAL" clId="{C63FEDD4-1CC9-4BBC-8ED4-059529269B06}" dt="2021-06-28T15:40:15.709" v="3828" actId="478"/>
          <ac:spMkLst>
            <pc:docMk/>
            <pc:sldMk cId="2374454864" sldId="268"/>
            <ac:spMk id="2" creationId="{7F4EC7B6-4CE6-442B-B3BB-6A96050A270A}"/>
          </ac:spMkLst>
        </pc:spChg>
        <pc:spChg chg="del">
          <ac:chgData name="Penny Segone" userId="254e8001-8407-4892-9958-f207cb34fcd9" providerId="ADAL" clId="{C63FEDD4-1CC9-4BBC-8ED4-059529269B06}" dt="2021-06-28T15:40:36.936" v="3841" actId="478"/>
          <ac:spMkLst>
            <pc:docMk/>
            <pc:sldMk cId="2374454864" sldId="268"/>
            <ac:spMk id="3" creationId="{8AEBF250-8F4F-4733-882A-649D1058E3C5}"/>
          </ac:spMkLst>
        </pc:spChg>
        <pc:spChg chg="add del mod">
          <ac:chgData name="Penny Segone" userId="254e8001-8407-4892-9958-f207cb34fcd9" providerId="ADAL" clId="{C63FEDD4-1CC9-4BBC-8ED4-059529269B06}" dt="2021-06-28T15:40:18.759" v="3829" actId="478"/>
          <ac:spMkLst>
            <pc:docMk/>
            <pc:sldMk cId="2374454864" sldId="268"/>
            <ac:spMk id="5" creationId="{8BBFFAC8-81C9-46E8-926D-6E493DAC39AF}"/>
          </ac:spMkLst>
        </pc:spChg>
        <pc:spChg chg="del">
          <ac:chgData name="Penny Segone" userId="254e8001-8407-4892-9958-f207cb34fcd9" providerId="ADAL" clId="{C63FEDD4-1CC9-4BBC-8ED4-059529269B06}" dt="2021-06-28T16:17:08.135" v="4540"/>
          <ac:spMkLst>
            <pc:docMk/>
            <pc:sldMk cId="2374454864" sldId="268"/>
            <ac:spMk id="36" creationId="{6A10670B-6568-4038-91D8-392C78C0CFE4}"/>
          </ac:spMkLst>
        </pc:spChg>
        <pc:spChg chg="del">
          <ac:chgData name="Penny Segone" userId="254e8001-8407-4892-9958-f207cb34fcd9" providerId="ADAL" clId="{C63FEDD4-1CC9-4BBC-8ED4-059529269B06}" dt="2021-06-28T16:17:08.135" v="4540"/>
          <ac:spMkLst>
            <pc:docMk/>
            <pc:sldMk cId="2374454864" sldId="268"/>
            <ac:spMk id="38" creationId="{179DBEAA-367B-4941-8368-15EBD551F693}"/>
          </ac:spMkLst>
        </pc:spChg>
        <pc:spChg chg="del">
          <ac:chgData name="Penny Segone" userId="254e8001-8407-4892-9958-f207cb34fcd9" providerId="ADAL" clId="{C63FEDD4-1CC9-4BBC-8ED4-059529269B06}" dt="2021-06-28T16:17:08.135" v="4540"/>
          <ac:spMkLst>
            <pc:docMk/>
            <pc:sldMk cId="2374454864" sldId="268"/>
            <ac:spMk id="40" creationId="{0A46F010-D160-4609-8979-FFD8C1EA6C43}"/>
          </ac:spMkLst>
        </pc:spChg>
        <pc:spChg chg="del">
          <ac:chgData name="Penny Segone" userId="254e8001-8407-4892-9958-f207cb34fcd9" providerId="ADAL" clId="{C63FEDD4-1CC9-4BBC-8ED4-059529269B06}" dt="2021-06-28T16:17:08.135" v="4540"/>
          <ac:spMkLst>
            <pc:docMk/>
            <pc:sldMk cId="2374454864" sldId="268"/>
            <ac:spMk id="42" creationId="{81B8C4F6-C3AC-4C94-8EC7-E4F7B7E9CDB6}"/>
          </ac:spMkLst>
        </pc:spChg>
        <pc:spChg chg="add mod">
          <ac:chgData name="Penny Segone" userId="254e8001-8407-4892-9958-f207cb34fcd9" providerId="ADAL" clId="{C63FEDD4-1CC9-4BBC-8ED4-059529269B06}" dt="2021-06-28T19:24:57.860" v="5121" actId="1076"/>
          <ac:spMkLst>
            <pc:docMk/>
            <pc:sldMk cId="2374454864" sldId="268"/>
            <ac:spMk id="71" creationId="{94708813-3AED-4F58-B738-22B4288572E2}"/>
          </ac:spMkLst>
        </pc:spChg>
        <pc:spChg chg="del">
          <ac:chgData name="Penny Segone" userId="254e8001-8407-4892-9958-f207cb34fcd9" providerId="ADAL" clId="{C63FEDD4-1CC9-4BBC-8ED4-059529269B06}" dt="2021-06-28T16:17:08.135" v="4540"/>
          <ac:spMkLst>
            <pc:docMk/>
            <pc:sldMk cId="2374454864" sldId="268"/>
            <ac:spMk id="72" creationId="{91328346-8BAD-4616-B50B-5CFDA5648D6A}"/>
          </ac:spMkLst>
        </pc:spChg>
        <pc:spChg chg="add mod">
          <ac:chgData name="Penny Segone" userId="254e8001-8407-4892-9958-f207cb34fcd9" providerId="ADAL" clId="{C63FEDD4-1CC9-4BBC-8ED4-059529269B06}" dt="2021-06-28T19:22:11.561" v="5097" actId="20577"/>
          <ac:spMkLst>
            <pc:docMk/>
            <pc:sldMk cId="2374454864" sldId="268"/>
            <ac:spMk id="73" creationId="{1D4BBED1-C6D7-47C7-ABE9-9BD41307D521}"/>
          </ac:spMkLst>
        </pc:spChg>
        <pc:grpChg chg="del">
          <ac:chgData name="Penny Segone" userId="254e8001-8407-4892-9958-f207cb34fcd9" providerId="ADAL" clId="{C63FEDD4-1CC9-4BBC-8ED4-059529269B06}" dt="2021-06-28T16:17:08.135" v="4540"/>
          <ac:grpSpMkLst>
            <pc:docMk/>
            <pc:sldMk cId="2374454864" sldId="268"/>
            <ac:grpSpMk id="8" creationId="{04E9F44E-02E7-4A97-B7DB-1DB0F1F4EB04}"/>
          </ac:grpSpMkLst>
        </pc:grpChg>
        <pc:grpChg chg="del">
          <ac:chgData name="Penny Segone" userId="254e8001-8407-4892-9958-f207cb34fcd9" providerId="ADAL" clId="{C63FEDD4-1CC9-4BBC-8ED4-059529269B06}" dt="2021-06-28T16:17:08.135" v="4540"/>
          <ac:grpSpMkLst>
            <pc:docMk/>
            <pc:sldMk cId="2374454864" sldId="268"/>
            <ac:grpSpMk id="22" creationId="{3F22DE9C-F188-48E2-A82C-4434A8EEEA57}"/>
          </ac:grpSpMkLst>
        </pc:grpChg>
        <pc:grpChg chg="del">
          <ac:chgData name="Penny Segone" userId="254e8001-8407-4892-9958-f207cb34fcd9" providerId="ADAL" clId="{C63FEDD4-1CC9-4BBC-8ED4-059529269B06}" dt="2021-06-28T16:17:08.135" v="4540"/>
          <ac:grpSpMkLst>
            <pc:docMk/>
            <pc:sldMk cId="2374454864" sldId="268"/>
            <ac:grpSpMk id="44" creationId="{0B789310-9859-4942-98C8-3D2F12AAAE73}"/>
          </ac:grpSpMkLst>
        </pc:grpChg>
        <pc:grpChg chg="del">
          <ac:chgData name="Penny Segone" userId="254e8001-8407-4892-9958-f207cb34fcd9" providerId="ADAL" clId="{C63FEDD4-1CC9-4BBC-8ED4-059529269B06}" dt="2021-06-28T16:17:08.135" v="4540"/>
          <ac:grpSpMkLst>
            <pc:docMk/>
            <pc:sldMk cId="2374454864" sldId="268"/>
            <ac:grpSpMk id="58" creationId="{6F1CEC7A-E419-4950-AA57-B00546C29CAF}"/>
          </ac:grpSpMkLst>
        </pc:grpChg>
      </pc:sldChg>
      <pc:sldChg chg="addSp delSp modSp mod delDesignElem">
        <pc:chgData name="Penny Segone" userId="254e8001-8407-4892-9958-f207cb34fcd9" providerId="ADAL" clId="{C63FEDD4-1CC9-4BBC-8ED4-059529269B06}" dt="2021-06-28T19:38:12.021" v="5734" actId="1076"/>
        <pc:sldMkLst>
          <pc:docMk/>
          <pc:sldMk cId="720540051" sldId="269"/>
        </pc:sldMkLst>
        <pc:spChg chg="mod">
          <ac:chgData name="Penny Segone" userId="254e8001-8407-4892-9958-f207cb34fcd9" providerId="ADAL" clId="{C63FEDD4-1CC9-4BBC-8ED4-059529269B06}" dt="2021-06-28T19:38:12.021" v="5734" actId="1076"/>
          <ac:spMkLst>
            <pc:docMk/>
            <pc:sldMk cId="720540051" sldId="269"/>
            <ac:spMk id="2" creationId="{35DA2202-8CAC-4C4D-8C3A-E63FD219548B}"/>
          </ac:spMkLst>
        </pc:spChg>
        <pc:spChg chg="mod">
          <ac:chgData name="Penny Segone" userId="254e8001-8407-4892-9958-f207cb34fcd9" providerId="ADAL" clId="{C63FEDD4-1CC9-4BBC-8ED4-059529269B06}" dt="2021-06-28T19:38:09.038" v="5733" actId="1076"/>
          <ac:spMkLst>
            <pc:docMk/>
            <pc:sldMk cId="720540051" sldId="269"/>
            <ac:spMk id="3" creationId="{0822B579-4BCF-4785-89B7-79AE8B007D86}"/>
          </ac:spMkLst>
        </pc:spChg>
        <pc:spChg chg="del">
          <ac:chgData name="Penny Segone" userId="254e8001-8407-4892-9958-f207cb34fcd9" providerId="ADAL" clId="{C63FEDD4-1CC9-4BBC-8ED4-059529269B06}" dt="2021-06-28T16:17:08.135" v="4540"/>
          <ac:spMkLst>
            <pc:docMk/>
            <pc:sldMk cId="720540051" sldId="269"/>
            <ac:spMk id="36" creationId="{6A10670B-6568-4038-91D8-392C78C0CFE4}"/>
          </ac:spMkLst>
        </pc:spChg>
        <pc:spChg chg="del">
          <ac:chgData name="Penny Segone" userId="254e8001-8407-4892-9958-f207cb34fcd9" providerId="ADAL" clId="{C63FEDD4-1CC9-4BBC-8ED4-059529269B06}" dt="2021-06-28T16:17:08.135" v="4540"/>
          <ac:spMkLst>
            <pc:docMk/>
            <pc:sldMk cId="720540051" sldId="269"/>
            <ac:spMk id="38" creationId="{179DBEAA-367B-4941-8368-15EBD551F693}"/>
          </ac:spMkLst>
        </pc:spChg>
        <pc:spChg chg="del">
          <ac:chgData name="Penny Segone" userId="254e8001-8407-4892-9958-f207cb34fcd9" providerId="ADAL" clId="{C63FEDD4-1CC9-4BBC-8ED4-059529269B06}" dt="2021-06-28T16:17:08.135" v="4540"/>
          <ac:spMkLst>
            <pc:docMk/>
            <pc:sldMk cId="720540051" sldId="269"/>
            <ac:spMk id="40" creationId="{0A46F010-D160-4609-8979-FFD8C1EA6C43}"/>
          </ac:spMkLst>
        </pc:spChg>
        <pc:spChg chg="del">
          <ac:chgData name="Penny Segone" userId="254e8001-8407-4892-9958-f207cb34fcd9" providerId="ADAL" clId="{C63FEDD4-1CC9-4BBC-8ED4-059529269B06}" dt="2021-06-28T16:17:08.135" v="4540"/>
          <ac:spMkLst>
            <pc:docMk/>
            <pc:sldMk cId="720540051" sldId="269"/>
            <ac:spMk id="42" creationId="{81B8C4F6-C3AC-4C94-8EC7-E4F7B7E9CDB6}"/>
          </ac:spMkLst>
        </pc:spChg>
        <pc:spChg chg="add del mod">
          <ac:chgData name="Penny Segone" userId="254e8001-8407-4892-9958-f207cb34fcd9" providerId="ADAL" clId="{C63FEDD4-1CC9-4BBC-8ED4-059529269B06}" dt="2021-06-28T19:37:29.761" v="5727" actId="478"/>
          <ac:spMkLst>
            <pc:docMk/>
            <pc:sldMk cId="720540051" sldId="269"/>
            <ac:spMk id="71" creationId="{CFB2CA15-1A7A-4CE3-8D77-C53504D1992E}"/>
          </ac:spMkLst>
        </pc:spChg>
        <pc:spChg chg="del">
          <ac:chgData name="Penny Segone" userId="254e8001-8407-4892-9958-f207cb34fcd9" providerId="ADAL" clId="{C63FEDD4-1CC9-4BBC-8ED4-059529269B06}" dt="2021-06-28T16:17:08.135" v="4540"/>
          <ac:spMkLst>
            <pc:docMk/>
            <pc:sldMk cId="720540051" sldId="269"/>
            <ac:spMk id="72" creationId="{91328346-8BAD-4616-B50B-5CFDA5648D6A}"/>
          </ac:spMkLst>
        </pc:spChg>
        <pc:grpChg chg="del">
          <ac:chgData name="Penny Segone" userId="254e8001-8407-4892-9958-f207cb34fcd9" providerId="ADAL" clId="{C63FEDD4-1CC9-4BBC-8ED4-059529269B06}" dt="2021-06-28T16:17:08.135" v="4540"/>
          <ac:grpSpMkLst>
            <pc:docMk/>
            <pc:sldMk cId="720540051" sldId="269"/>
            <ac:grpSpMk id="8" creationId="{04E9F44E-02E7-4A97-B7DB-1DB0F1F4EB04}"/>
          </ac:grpSpMkLst>
        </pc:grpChg>
        <pc:grpChg chg="del">
          <ac:chgData name="Penny Segone" userId="254e8001-8407-4892-9958-f207cb34fcd9" providerId="ADAL" clId="{C63FEDD4-1CC9-4BBC-8ED4-059529269B06}" dt="2021-06-28T16:17:08.135" v="4540"/>
          <ac:grpSpMkLst>
            <pc:docMk/>
            <pc:sldMk cId="720540051" sldId="269"/>
            <ac:grpSpMk id="22" creationId="{3F22DE9C-F188-48E2-A82C-4434A8EEEA57}"/>
          </ac:grpSpMkLst>
        </pc:grpChg>
        <pc:grpChg chg="del">
          <ac:chgData name="Penny Segone" userId="254e8001-8407-4892-9958-f207cb34fcd9" providerId="ADAL" clId="{C63FEDD4-1CC9-4BBC-8ED4-059529269B06}" dt="2021-06-28T16:17:08.135" v="4540"/>
          <ac:grpSpMkLst>
            <pc:docMk/>
            <pc:sldMk cId="720540051" sldId="269"/>
            <ac:grpSpMk id="44" creationId="{0B789310-9859-4942-98C8-3D2F12AAAE73}"/>
          </ac:grpSpMkLst>
        </pc:grpChg>
        <pc:grpChg chg="del">
          <ac:chgData name="Penny Segone" userId="254e8001-8407-4892-9958-f207cb34fcd9" providerId="ADAL" clId="{C63FEDD4-1CC9-4BBC-8ED4-059529269B06}" dt="2021-06-28T16:17:08.135" v="4540"/>
          <ac:grpSpMkLst>
            <pc:docMk/>
            <pc:sldMk cId="720540051" sldId="269"/>
            <ac:grpSpMk id="58" creationId="{6F1CEC7A-E419-4950-AA57-B00546C29CAF}"/>
          </ac:grpSpMkLst>
        </pc:grpChg>
      </pc:sldChg>
      <pc:sldChg chg="addSp delSp modSp mod delDesignElem">
        <pc:chgData name="Penny Segone" userId="254e8001-8407-4892-9958-f207cb34fcd9" providerId="ADAL" clId="{C63FEDD4-1CC9-4BBC-8ED4-059529269B06}" dt="2021-06-28T19:25:44.210" v="5128" actId="1076"/>
        <pc:sldMkLst>
          <pc:docMk/>
          <pc:sldMk cId="3485156951" sldId="270"/>
        </pc:sldMkLst>
        <pc:spChg chg="mod">
          <ac:chgData name="Penny Segone" userId="254e8001-8407-4892-9958-f207cb34fcd9" providerId="ADAL" clId="{C63FEDD4-1CC9-4BBC-8ED4-059529269B06}" dt="2021-06-28T19:25:44.210" v="5128" actId="1076"/>
          <ac:spMkLst>
            <pc:docMk/>
            <pc:sldMk cId="3485156951" sldId="270"/>
            <ac:spMk id="2" creationId="{B4244105-744A-4BD4-A11B-027B2711F410}"/>
          </ac:spMkLst>
        </pc:spChg>
        <pc:spChg chg="del mod">
          <ac:chgData name="Penny Segone" userId="254e8001-8407-4892-9958-f207cb34fcd9" providerId="ADAL" clId="{C63FEDD4-1CC9-4BBC-8ED4-059529269B06}" dt="2021-06-28T16:02:30.813" v="4329" actId="478"/>
          <ac:spMkLst>
            <pc:docMk/>
            <pc:sldMk cId="3485156951" sldId="270"/>
            <ac:spMk id="3" creationId="{53461496-BB32-4848-844D-2586D6E8B9A9}"/>
          </ac:spMkLst>
        </pc:spChg>
        <pc:spChg chg="del">
          <ac:chgData name="Penny Segone" userId="254e8001-8407-4892-9958-f207cb34fcd9" providerId="ADAL" clId="{C63FEDD4-1CC9-4BBC-8ED4-059529269B06}" dt="2021-06-28T16:17:08.135" v="4540"/>
          <ac:spMkLst>
            <pc:docMk/>
            <pc:sldMk cId="3485156951" sldId="270"/>
            <ac:spMk id="36" creationId="{6A10670B-6568-4038-91D8-392C78C0CFE4}"/>
          </ac:spMkLst>
        </pc:spChg>
        <pc:spChg chg="del">
          <ac:chgData name="Penny Segone" userId="254e8001-8407-4892-9958-f207cb34fcd9" providerId="ADAL" clId="{C63FEDD4-1CC9-4BBC-8ED4-059529269B06}" dt="2021-06-28T16:17:08.135" v="4540"/>
          <ac:spMkLst>
            <pc:docMk/>
            <pc:sldMk cId="3485156951" sldId="270"/>
            <ac:spMk id="38" creationId="{179DBEAA-367B-4941-8368-15EBD551F693}"/>
          </ac:spMkLst>
        </pc:spChg>
        <pc:spChg chg="del">
          <ac:chgData name="Penny Segone" userId="254e8001-8407-4892-9958-f207cb34fcd9" providerId="ADAL" clId="{C63FEDD4-1CC9-4BBC-8ED4-059529269B06}" dt="2021-06-28T16:17:08.135" v="4540"/>
          <ac:spMkLst>
            <pc:docMk/>
            <pc:sldMk cId="3485156951" sldId="270"/>
            <ac:spMk id="40" creationId="{0A46F010-D160-4609-8979-FFD8C1EA6C43}"/>
          </ac:spMkLst>
        </pc:spChg>
        <pc:spChg chg="del">
          <ac:chgData name="Penny Segone" userId="254e8001-8407-4892-9958-f207cb34fcd9" providerId="ADAL" clId="{C63FEDD4-1CC9-4BBC-8ED4-059529269B06}" dt="2021-06-28T16:17:08.135" v="4540"/>
          <ac:spMkLst>
            <pc:docMk/>
            <pc:sldMk cId="3485156951" sldId="270"/>
            <ac:spMk id="42" creationId="{81B8C4F6-C3AC-4C94-8EC7-E4F7B7E9CDB6}"/>
          </ac:spMkLst>
        </pc:spChg>
        <pc:spChg chg="add del">
          <ac:chgData name="Penny Segone" userId="254e8001-8407-4892-9958-f207cb34fcd9" providerId="ADAL" clId="{C63FEDD4-1CC9-4BBC-8ED4-059529269B06}" dt="2021-06-28T16:03:55.646" v="4389" actId="22"/>
          <ac:spMkLst>
            <pc:docMk/>
            <pc:sldMk cId="3485156951" sldId="270"/>
            <ac:spMk id="71" creationId="{980FB5B1-656C-4AD8-919E-93A69B5D86DF}"/>
          </ac:spMkLst>
        </pc:spChg>
        <pc:spChg chg="del">
          <ac:chgData name="Penny Segone" userId="254e8001-8407-4892-9958-f207cb34fcd9" providerId="ADAL" clId="{C63FEDD4-1CC9-4BBC-8ED4-059529269B06}" dt="2021-06-28T16:17:08.135" v="4540"/>
          <ac:spMkLst>
            <pc:docMk/>
            <pc:sldMk cId="3485156951" sldId="270"/>
            <ac:spMk id="72" creationId="{91328346-8BAD-4616-B50B-5CFDA5648D6A}"/>
          </ac:spMkLst>
        </pc:spChg>
        <pc:spChg chg="add mod">
          <ac:chgData name="Penny Segone" userId="254e8001-8407-4892-9958-f207cb34fcd9" providerId="ADAL" clId="{C63FEDD4-1CC9-4BBC-8ED4-059529269B06}" dt="2021-06-28T19:25:40.537" v="5127" actId="1076"/>
          <ac:spMkLst>
            <pc:docMk/>
            <pc:sldMk cId="3485156951" sldId="270"/>
            <ac:spMk id="73" creationId="{17DB4031-9190-4178-BB1F-0754914C426D}"/>
          </ac:spMkLst>
        </pc:spChg>
        <pc:grpChg chg="del">
          <ac:chgData name="Penny Segone" userId="254e8001-8407-4892-9958-f207cb34fcd9" providerId="ADAL" clId="{C63FEDD4-1CC9-4BBC-8ED4-059529269B06}" dt="2021-06-28T16:17:08.135" v="4540"/>
          <ac:grpSpMkLst>
            <pc:docMk/>
            <pc:sldMk cId="3485156951" sldId="270"/>
            <ac:grpSpMk id="8" creationId="{04E9F44E-02E7-4A97-B7DB-1DB0F1F4EB04}"/>
          </ac:grpSpMkLst>
        </pc:grpChg>
        <pc:grpChg chg="del">
          <ac:chgData name="Penny Segone" userId="254e8001-8407-4892-9958-f207cb34fcd9" providerId="ADAL" clId="{C63FEDD4-1CC9-4BBC-8ED4-059529269B06}" dt="2021-06-28T16:17:08.135" v="4540"/>
          <ac:grpSpMkLst>
            <pc:docMk/>
            <pc:sldMk cId="3485156951" sldId="270"/>
            <ac:grpSpMk id="22" creationId="{3F22DE9C-F188-48E2-A82C-4434A8EEEA57}"/>
          </ac:grpSpMkLst>
        </pc:grpChg>
        <pc:grpChg chg="del">
          <ac:chgData name="Penny Segone" userId="254e8001-8407-4892-9958-f207cb34fcd9" providerId="ADAL" clId="{C63FEDD4-1CC9-4BBC-8ED4-059529269B06}" dt="2021-06-28T16:17:08.135" v="4540"/>
          <ac:grpSpMkLst>
            <pc:docMk/>
            <pc:sldMk cId="3485156951" sldId="270"/>
            <ac:grpSpMk id="44" creationId="{0B789310-9859-4942-98C8-3D2F12AAAE73}"/>
          </ac:grpSpMkLst>
        </pc:grpChg>
        <pc:grpChg chg="del">
          <ac:chgData name="Penny Segone" userId="254e8001-8407-4892-9958-f207cb34fcd9" providerId="ADAL" clId="{C63FEDD4-1CC9-4BBC-8ED4-059529269B06}" dt="2021-06-28T16:17:08.135" v="4540"/>
          <ac:grpSpMkLst>
            <pc:docMk/>
            <pc:sldMk cId="3485156951" sldId="270"/>
            <ac:grpSpMk id="58" creationId="{6F1CEC7A-E419-4950-AA57-B00546C29CAF}"/>
          </ac:grpSpMkLst>
        </pc:grpChg>
      </pc:sldChg>
      <pc:sldChg chg="delSp modSp add mod delDesignElem">
        <pc:chgData name="Penny Segone" userId="254e8001-8407-4892-9958-f207cb34fcd9" providerId="ADAL" clId="{C63FEDD4-1CC9-4BBC-8ED4-059529269B06}" dt="2021-06-28T19:25:07.128" v="5122" actId="1076"/>
        <pc:sldMkLst>
          <pc:docMk/>
          <pc:sldMk cId="4081019708" sldId="271"/>
        </pc:sldMkLst>
        <pc:spChg chg="del">
          <ac:chgData name="Penny Segone" userId="254e8001-8407-4892-9958-f207cb34fcd9" providerId="ADAL" clId="{C63FEDD4-1CC9-4BBC-8ED4-059529269B06}" dt="2021-06-28T16:17:08.135" v="4540"/>
          <ac:spMkLst>
            <pc:docMk/>
            <pc:sldMk cId="4081019708" sldId="271"/>
            <ac:spMk id="36" creationId="{6A10670B-6568-4038-91D8-392C78C0CFE4}"/>
          </ac:spMkLst>
        </pc:spChg>
        <pc:spChg chg="del">
          <ac:chgData name="Penny Segone" userId="254e8001-8407-4892-9958-f207cb34fcd9" providerId="ADAL" clId="{C63FEDD4-1CC9-4BBC-8ED4-059529269B06}" dt="2021-06-28T16:17:08.135" v="4540"/>
          <ac:spMkLst>
            <pc:docMk/>
            <pc:sldMk cId="4081019708" sldId="271"/>
            <ac:spMk id="38" creationId="{179DBEAA-367B-4941-8368-15EBD551F693}"/>
          </ac:spMkLst>
        </pc:spChg>
        <pc:spChg chg="del">
          <ac:chgData name="Penny Segone" userId="254e8001-8407-4892-9958-f207cb34fcd9" providerId="ADAL" clId="{C63FEDD4-1CC9-4BBC-8ED4-059529269B06}" dt="2021-06-28T16:17:08.135" v="4540"/>
          <ac:spMkLst>
            <pc:docMk/>
            <pc:sldMk cId="4081019708" sldId="271"/>
            <ac:spMk id="40" creationId="{0A46F010-D160-4609-8979-FFD8C1EA6C43}"/>
          </ac:spMkLst>
        </pc:spChg>
        <pc:spChg chg="del">
          <ac:chgData name="Penny Segone" userId="254e8001-8407-4892-9958-f207cb34fcd9" providerId="ADAL" clId="{C63FEDD4-1CC9-4BBC-8ED4-059529269B06}" dt="2021-06-28T16:17:08.135" v="4540"/>
          <ac:spMkLst>
            <pc:docMk/>
            <pc:sldMk cId="4081019708" sldId="271"/>
            <ac:spMk id="42" creationId="{81B8C4F6-C3AC-4C94-8EC7-E4F7B7E9CDB6}"/>
          </ac:spMkLst>
        </pc:spChg>
        <pc:spChg chg="mod">
          <ac:chgData name="Penny Segone" userId="254e8001-8407-4892-9958-f207cb34fcd9" providerId="ADAL" clId="{C63FEDD4-1CC9-4BBC-8ED4-059529269B06}" dt="2021-06-28T19:25:07.128" v="5122" actId="1076"/>
          <ac:spMkLst>
            <pc:docMk/>
            <pc:sldMk cId="4081019708" sldId="271"/>
            <ac:spMk id="71" creationId="{94708813-3AED-4F58-B738-22B4288572E2}"/>
          </ac:spMkLst>
        </pc:spChg>
        <pc:spChg chg="del">
          <ac:chgData name="Penny Segone" userId="254e8001-8407-4892-9958-f207cb34fcd9" providerId="ADAL" clId="{C63FEDD4-1CC9-4BBC-8ED4-059529269B06}" dt="2021-06-28T16:17:08.135" v="4540"/>
          <ac:spMkLst>
            <pc:docMk/>
            <pc:sldMk cId="4081019708" sldId="271"/>
            <ac:spMk id="72" creationId="{91328346-8BAD-4616-B50B-5CFDA5648D6A}"/>
          </ac:spMkLst>
        </pc:spChg>
        <pc:spChg chg="mod">
          <ac:chgData name="Penny Segone" userId="254e8001-8407-4892-9958-f207cb34fcd9" providerId="ADAL" clId="{C63FEDD4-1CC9-4BBC-8ED4-059529269B06}" dt="2021-06-28T19:21:58.896" v="5094" actId="113"/>
          <ac:spMkLst>
            <pc:docMk/>
            <pc:sldMk cId="4081019708" sldId="271"/>
            <ac:spMk id="73" creationId="{1D4BBED1-C6D7-47C7-ABE9-9BD41307D521}"/>
          </ac:spMkLst>
        </pc:spChg>
        <pc:grpChg chg="del">
          <ac:chgData name="Penny Segone" userId="254e8001-8407-4892-9958-f207cb34fcd9" providerId="ADAL" clId="{C63FEDD4-1CC9-4BBC-8ED4-059529269B06}" dt="2021-06-28T16:17:08.135" v="4540"/>
          <ac:grpSpMkLst>
            <pc:docMk/>
            <pc:sldMk cId="4081019708" sldId="271"/>
            <ac:grpSpMk id="8" creationId="{04E9F44E-02E7-4A97-B7DB-1DB0F1F4EB04}"/>
          </ac:grpSpMkLst>
        </pc:grpChg>
        <pc:grpChg chg="del">
          <ac:chgData name="Penny Segone" userId="254e8001-8407-4892-9958-f207cb34fcd9" providerId="ADAL" clId="{C63FEDD4-1CC9-4BBC-8ED4-059529269B06}" dt="2021-06-28T16:17:08.135" v="4540"/>
          <ac:grpSpMkLst>
            <pc:docMk/>
            <pc:sldMk cId="4081019708" sldId="271"/>
            <ac:grpSpMk id="22" creationId="{3F22DE9C-F188-48E2-A82C-4434A8EEEA57}"/>
          </ac:grpSpMkLst>
        </pc:grpChg>
        <pc:grpChg chg="del">
          <ac:chgData name="Penny Segone" userId="254e8001-8407-4892-9958-f207cb34fcd9" providerId="ADAL" clId="{C63FEDD4-1CC9-4BBC-8ED4-059529269B06}" dt="2021-06-28T16:17:08.135" v="4540"/>
          <ac:grpSpMkLst>
            <pc:docMk/>
            <pc:sldMk cId="4081019708" sldId="271"/>
            <ac:grpSpMk id="44" creationId="{0B789310-9859-4942-98C8-3D2F12AAAE73}"/>
          </ac:grpSpMkLst>
        </pc:grpChg>
        <pc:grpChg chg="del">
          <ac:chgData name="Penny Segone" userId="254e8001-8407-4892-9958-f207cb34fcd9" providerId="ADAL" clId="{C63FEDD4-1CC9-4BBC-8ED4-059529269B06}" dt="2021-06-28T16:17:08.135" v="4540"/>
          <ac:grpSpMkLst>
            <pc:docMk/>
            <pc:sldMk cId="4081019708" sldId="271"/>
            <ac:grpSpMk id="58" creationId="{6F1CEC7A-E419-4950-AA57-B00546C29CAF}"/>
          </ac:grpSpMkLst>
        </pc:grpChg>
      </pc:sldChg>
      <pc:sldChg chg="addSp delSp modSp add mod delDesignElem">
        <pc:chgData name="Penny Segone" userId="254e8001-8407-4892-9958-f207cb34fcd9" providerId="ADAL" clId="{C63FEDD4-1CC9-4BBC-8ED4-059529269B06}" dt="2021-06-28T19:25:25.988" v="5125" actId="1076"/>
        <pc:sldMkLst>
          <pc:docMk/>
          <pc:sldMk cId="1402049569" sldId="272"/>
        </pc:sldMkLst>
        <pc:spChg chg="mod">
          <ac:chgData name="Penny Segone" userId="254e8001-8407-4892-9958-f207cb34fcd9" providerId="ADAL" clId="{C63FEDD4-1CC9-4BBC-8ED4-059529269B06}" dt="2021-06-28T19:25:21.335" v="5124" actId="1076"/>
          <ac:spMkLst>
            <pc:docMk/>
            <pc:sldMk cId="1402049569" sldId="272"/>
            <ac:spMk id="2" creationId="{35DA2202-8CAC-4C4D-8C3A-E63FD219548B}"/>
          </ac:spMkLst>
        </pc:spChg>
        <pc:spChg chg="mod">
          <ac:chgData name="Penny Segone" userId="254e8001-8407-4892-9958-f207cb34fcd9" providerId="ADAL" clId="{C63FEDD4-1CC9-4BBC-8ED4-059529269B06}" dt="2021-06-28T19:25:25.988" v="5125" actId="1076"/>
          <ac:spMkLst>
            <pc:docMk/>
            <pc:sldMk cId="1402049569" sldId="272"/>
            <ac:spMk id="3" creationId="{0822B579-4BCF-4785-89B7-79AE8B007D86}"/>
          </ac:spMkLst>
        </pc:spChg>
        <pc:spChg chg="del">
          <ac:chgData name="Penny Segone" userId="254e8001-8407-4892-9958-f207cb34fcd9" providerId="ADAL" clId="{C63FEDD4-1CC9-4BBC-8ED4-059529269B06}" dt="2021-06-28T16:17:08.135" v="4540"/>
          <ac:spMkLst>
            <pc:docMk/>
            <pc:sldMk cId="1402049569" sldId="272"/>
            <ac:spMk id="36" creationId="{6A10670B-6568-4038-91D8-392C78C0CFE4}"/>
          </ac:spMkLst>
        </pc:spChg>
        <pc:spChg chg="del">
          <ac:chgData name="Penny Segone" userId="254e8001-8407-4892-9958-f207cb34fcd9" providerId="ADAL" clId="{C63FEDD4-1CC9-4BBC-8ED4-059529269B06}" dt="2021-06-28T16:17:08.135" v="4540"/>
          <ac:spMkLst>
            <pc:docMk/>
            <pc:sldMk cId="1402049569" sldId="272"/>
            <ac:spMk id="38" creationId="{179DBEAA-367B-4941-8368-15EBD551F693}"/>
          </ac:spMkLst>
        </pc:spChg>
        <pc:spChg chg="del">
          <ac:chgData name="Penny Segone" userId="254e8001-8407-4892-9958-f207cb34fcd9" providerId="ADAL" clId="{C63FEDD4-1CC9-4BBC-8ED4-059529269B06}" dt="2021-06-28T16:17:08.135" v="4540"/>
          <ac:spMkLst>
            <pc:docMk/>
            <pc:sldMk cId="1402049569" sldId="272"/>
            <ac:spMk id="40" creationId="{0A46F010-D160-4609-8979-FFD8C1EA6C43}"/>
          </ac:spMkLst>
        </pc:spChg>
        <pc:spChg chg="del">
          <ac:chgData name="Penny Segone" userId="254e8001-8407-4892-9958-f207cb34fcd9" providerId="ADAL" clId="{C63FEDD4-1CC9-4BBC-8ED4-059529269B06}" dt="2021-06-28T16:17:08.135" v="4540"/>
          <ac:spMkLst>
            <pc:docMk/>
            <pc:sldMk cId="1402049569" sldId="272"/>
            <ac:spMk id="42" creationId="{81B8C4F6-C3AC-4C94-8EC7-E4F7B7E9CDB6}"/>
          </ac:spMkLst>
        </pc:spChg>
        <pc:spChg chg="del mod">
          <ac:chgData name="Penny Segone" userId="254e8001-8407-4892-9958-f207cb34fcd9" providerId="ADAL" clId="{C63FEDD4-1CC9-4BBC-8ED4-059529269B06}" dt="2021-06-28T15:56:05.726" v="4238" actId="478"/>
          <ac:spMkLst>
            <pc:docMk/>
            <pc:sldMk cId="1402049569" sldId="272"/>
            <ac:spMk id="71" creationId="{CFB2CA15-1A7A-4CE3-8D77-C53504D1992E}"/>
          </ac:spMkLst>
        </pc:spChg>
        <pc:spChg chg="del">
          <ac:chgData name="Penny Segone" userId="254e8001-8407-4892-9958-f207cb34fcd9" providerId="ADAL" clId="{C63FEDD4-1CC9-4BBC-8ED4-059529269B06}" dt="2021-06-28T16:17:08.135" v="4540"/>
          <ac:spMkLst>
            <pc:docMk/>
            <pc:sldMk cId="1402049569" sldId="272"/>
            <ac:spMk id="72" creationId="{91328346-8BAD-4616-B50B-5CFDA5648D6A}"/>
          </ac:spMkLst>
        </pc:spChg>
        <pc:spChg chg="add del mod">
          <ac:chgData name="Penny Segone" userId="254e8001-8407-4892-9958-f207cb34fcd9" providerId="ADAL" clId="{C63FEDD4-1CC9-4BBC-8ED4-059529269B06}" dt="2021-06-28T16:07:39.473" v="4425" actId="478"/>
          <ac:spMkLst>
            <pc:docMk/>
            <pc:sldMk cId="1402049569" sldId="272"/>
            <ac:spMk id="73" creationId="{65F3DFC9-C17D-4136-9BE6-E9938A3AC767}"/>
          </ac:spMkLst>
        </pc:spChg>
        <pc:spChg chg="add del mod">
          <ac:chgData name="Penny Segone" userId="254e8001-8407-4892-9958-f207cb34fcd9" providerId="ADAL" clId="{C63FEDD4-1CC9-4BBC-8ED4-059529269B06}" dt="2021-06-28T16:07:41.919" v="4426" actId="478"/>
          <ac:spMkLst>
            <pc:docMk/>
            <pc:sldMk cId="1402049569" sldId="272"/>
            <ac:spMk id="74" creationId="{C3C6E60D-6C5A-4BD8-AE0A-002024AA60F8}"/>
          </ac:spMkLst>
        </pc:spChg>
        <pc:grpChg chg="del">
          <ac:chgData name="Penny Segone" userId="254e8001-8407-4892-9958-f207cb34fcd9" providerId="ADAL" clId="{C63FEDD4-1CC9-4BBC-8ED4-059529269B06}" dt="2021-06-28T16:17:08.135" v="4540"/>
          <ac:grpSpMkLst>
            <pc:docMk/>
            <pc:sldMk cId="1402049569" sldId="272"/>
            <ac:grpSpMk id="8" creationId="{04E9F44E-02E7-4A97-B7DB-1DB0F1F4EB04}"/>
          </ac:grpSpMkLst>
        </pc:grpChg>
        <pc:grpChg chg="del">
          <ac:chgData name="Penny Segone" userId="254e8001-8407-4892-9958-f207cb34fcd9" providerId="ADAL" clId="{C63FEDD4-1CC9-4BBC-8ED4-059529269B06}" dt="2021-06-28T16:17:08.135" v="4540"/>
          <ac:grpSpMkLst>
            <pc:docMk/>
            <pc:sldMk cId="1402049569" sldId="272"/>
            <ac:grpSpMk id="22" creationId="{3F22DE9C-F188-48E2-A82C-4434A8EEEA57}"/>
          </ac:grpSpMkLst>
        </pc:grpChg>
        <pc:grpChg chg="del">
          <ac:chgData name="Penny Segone" userId="254e8001-8407-4892-9958-f207cb34fcd9" providerId="ADAL" clId="{C63FEDD4-1CC9-4BBC-8ED4-059529269B06}" dt="2021-06-28T16:17:08.135" v="4540"/>
          <ac:grpSpMkLst>
            <pc:docMk/>
            <pc:sldMk cId="1402049569" sldId="272"/>
            <ac:grpSpMk id="44" creationId="{0B789310-9859-4942-98C8-3D2F12AAAE73}"/>
          </ac:grpSpMkLst>
        </pc:grpChg>
        <pc:grpChg chg="del">
          <ac:chgData name="Penny Segone" userId="254e8001-8407-4892-9958-f207cb34fcd9" providerId="ADAL" clId="{C63FEDD4-1CC9-4BBC-8ED4-059529269B06}" dt="2021-06-28T16:17:08.135" v="4540"/>
          <ac:grpSpMkLst>
            <pc:docMk/>
            <pc:sldMk cId="1402049569" sldId="272"/>
            <ac:grpSpMk id="58" creationId="{6F1CEC7A-E419-4950-AA57-B00546C29CAF}"/>
          </ac:grpSpMkLst>
        </pc:grpChg>
      </pc:sldChg>
      <pc:sldChg chg="new del">
        <pc:chgData name="Penny Segone" userId="254e8001-8407-4892-9958-f207cb34fcd9" providerId="ADAL" clId="{C63FEDD4-1CC9-4BBC-8ED4-059529269B06}" dt="2021-06-28T15:54:36.873" v="4204" actId="680"/>
        <pc:sldMkLst>
          <pc:docMk/>
          <pc:sldMk cId="3257476035" sldId="272"/>
        </pc:sldMkLst>
      </pc:sldChg>
      <pc:sldChg chg="delSp modSp add mod delDesignElem">
        <pc:chgData name="Penny Segone" userId="254e8001-8407-4892-9958-f207cb34fcd9" providerId="ADAL" clId="{C63FEDD4-1CC9-4BBC-8ED4-059529269B06}" dt="2021-06-28T19:25:32.840" v="5126" actId="1076"/>
        <pc:sldMkLst>
          <pc:docMk/>
          <pc:sldMk cId="1021668172" sldId="273"/>
        </pc:sldMkLst>
        <pc:spChg chg="mod">
          <ac:chgData name="Penny Segone" userId="254e8001-8407-4892-9958-f207cb34fcd9" providerId="ADAL" clId="{C63FEDD4-1CC9-4BBC-8ED4-059529269B06}" dt="2021-06-28T16:22:52.083" v="4625" actId="207"/>
          <ac:spMkLst>
            <pc:docMk/>
            <pc:sldMk cId="1021668172" sldId="273"/>
            <ac:spMk id="2" creationId="{35DA2202-8CAC-4C4D-8C3A-E63FD219548B}"/>
          </ac:spMkLst>
        </pc:spChg>
        <pc:spChg chg="del">
          <ac:chgData name="Penny Segone" userId="254e8001-8407-4892-9958-f207cb34fcd9" providerId="ADAL" clId="{C63FEDD4-1CC9-4BBC-8ED4-059529269B06}" dt="2021-06-28T16:02:59.363" v="4379" actId="478"/>
          <ac:spMkLst>
            <pc:docMk/>
            <pc:sldMk cId="1021668172" sldId="273"/>
            <ac:spMk id="3" creationId="{0822B579-4BCF-4785-89B7-79AE8B007D86}"/>
          </ac:spMkLst>
        </pc:spChg>
        <pc:spChg chg="del">
          <ac:chgData name="Penny Segone" userId="254e8001-8407-4892-9958-f207cb34fcd9" providerId="ADAL" clId="{C63FEDD4-1CC9-4BBC-8ED4-059529269B06}" dt="2021-06-28T16:17:08.135" v="4540"/>
          <ac:spMkLst>
            <pc:docMk/>
            <pc:sldMk cId="1021668172" sldId="273"/>
            <ac:spMk id="36" creationId="{6A10670B-6568-4038-91D8-392C78C0CFE4}"/>
          </ac:spMkLst>
        </pc:spChg>
        <pc:spChg chg="del">
          <ac:chgData name="Penny Segone" userId="254e8001-8407-4892-9958-f207cb34fcd9" providerId="ADAL" clId="{C63FEDD4-1CC9-4BBC-8ED4-059529269B06}" dt="2021-06-28T16:17:08.135" v="4540"/>
          <ac:spMkLst>
            <pc:docMk/>
            <pc:sldMk cId="1021668172" sldId="273"/>
            <ac:spMk id="38" creationId="{179DBEAA-367B-4941-8368-15EBD551F693}"/>
          </ac:spMkLst>
        </pc:spChg>
        <pc:spChg chg="del">
          <ac:chgData name="Penny Segone" userId="254e8001-8407-4892-9958-f207cb34fcd9" providerId="ADAL" clId="{C63FEDD4-1CC9-4BBC-8ED4-059529269B06}" dt="2021-06-28T16:17:08.135" v="4540"/>
          <ac:spMkLst>
            <pc:docMk/>
            <pc:sldMk cId="1021668172" sldId="273"/>
            <ac:spMk id="40" creationId="{0A46F010-D160-4609-8979-FFD8C1EA6C43}"/>
          </ac:spMkLst>
        </pc:spChg>
        <pc:spChg chg="del">
          <ac:chgData name="Penny Segone" userId="254e8001-8407-4892-9958-f207cb34fcd9" providerId="ADAL" clId="{C63FEDD4-1CC9-4BBC-8ED4-059529269B06}" dt="2021-06-28T16:17:08.135" v="4540"/>
          <ac:spMkLst>
            <pc:docMk/>
            <pc:sldMk cId="1021668172" sldId="273"/>
            <ac:spMk id="42" creationId="{81B8C4F6-C3AC-4C94-8EC7-E4F7B7E9CDB6}"/>
          </ac:spMkLst>
        </pc:spChg>
        <pc:spChg chg="del">
          <ac:chgData name="Penny Segone" userId="254e8001-8407-4892-9958-f207cb34fcd9" providerId="ADAL" clId="{C63FEDD4-1CC9-4BBC-8ED4-059529269B06}" dt="2021-06-28T16:17:08.135" v="4540"/>
          <ac:spMkLst>
            <pc:docMk/>
            <pc:sldMk cId="1021668172" sldId="273"/>
            <ac:spMk id="72" creationId="{91328346-8BAD-4616-B50B-5CFDA5648D6A}"/>
          </ac:spMkLst>
        </pc:spChg>
        <pc:spChg chg="del">
          <ac:chgData name="Penny Segone" userId="254e8001-8407-4892-9958-f207cb34fcd9" providerId="ADAL" clId="{C63FEDD4-1CC9-4BBC-8ED4-059529269B06}" dt="2021-06-28T16:03:02.390" v="4380" actId="478"/>
          <ac:spMkLst>
            <pc:docMk/>
            <pc:sldMk cId="1021668172" sldId="273"/>
            <ac:spMk id="73" creationId="{65F3DFC9-C17D-4136-9BE6-E9938A3AC767}"/>
          </ac:spMkLst>
        </pc:spChg>
        <pc:spChg chg="mod">
          <ac:chgData name="Penny Segone" userId="254e8001-8407-4892-9958-f207cb34fcd9" providerId="ADAL" clId="{C63FEDD4-1CC9-4BBC-8ED4-059529269B06}" dt="2021-06-28T19:25:32.840" v="5126" actId="1076"/>
          <ac:spMkLst>
            <pc:docMk/>
            <pc:sldMk cId="1021668172" sldId="273"/>
            <ac:spMk id="74" creationId="{C3C6E60D-6C5A-4BD8-AE0A-002024AA60F8}"/>
          </ac:spMkLst>
        </pc:spChg>
        <pc:grpChg chg="del">
          <ac:chgData name="Penny Segone" userId="254e8001-8407-4892-9958-f207cb34fcd9" providerId="ADAL" clId="{C63FEDD4-1CC9-4BBC-8ED4-059529269B06}" dt="2021-06-28T16:17:08.135" v="4540"/>
          <ac:grpSpMkLst>
            <pc:docMk/>
            <pc:sldMk cId="1021668172" sldId="273"/>
            <ac:grpSpMk id="8" creationId="{04E9F44E-02E7-4A97-B7DB-1DB0F1F4EB04}"/>
          </ac:grpSpMkLst>
        </pc:grpChg>
        <pc:grpChg chg="del">
          <ac:chgData name="Penny Segone" userId="254e8001-8407-4892-9958-f207cb34fcd9" providerId="ADAL" clId="{C63FEDD4-1CC9-4BBC-8ED4-059529269B06}" dt="2021-06-28T16:17:08.135" v="4540"/>
          <ac:grpSpMkLst>
            <pc:docMk/>
            <pc:sldMk cId="1021668172" sldId="273"/>
            <ac:grpSpMk id="22" creationId="{3F22DE9C-F188-48E2-A82C-4434A8EEEA57}"/>
          </ac:grpSpMkLst>
        </pc:grpChg>
        <pc:grpChg chg="del">
          <ac:chgData name="Penny Segone" userId="254e8001-8407-4892-9958-f207cb34fcd9" providerId="ADAL" clId="{C63FEDD4-1CC9-4BBC-8ED4-059529269B06}" dt="2021-06-28T16:17:08.135" v="4540"/>
          <ac:grpSpMkLst>
            <pc:docMk/>
            <pc:sldMk cId="1021668172" sldId="273"/>
            <ac:grpSpMk id="44" creationId="{0B789310-9859-4942-98C8-3D2F12AAAE73}"/>
          </ac:grpSpMkLst>
        </pc:grpChg>
        <pc:grpChg chg="del">
          <ac:chgData name="Penny Segone" userId="254e8001-8407-4892-9958-f207cb34fcd9" providerId="ADAL" clId="{C63FEDD4-1CC9-4BBC-8ED4-059529269B06}" dt="2021-06-28T16:17:08.135" v="4540"/>
          <ac:grpSpMkLst>
            <pc:docMk/>
            <pc:sldMk cId="1021668172" sldId="273"/>
            <ac:grpSpMk id="58" creationId="{6F1CEC7A-E419-4950-AA57-B00546C29CAF}"/>
          </ac:grpSpMkLst>
        </pc:grpChg>
      </pc:sldChg>
      <pc:sldChg chg="modSp add mod modAnim">
        <pc:chgData name="Penny Segone" userId="254e8001-8407-4892-9958-f207cb34fcd9" providerId="ADAL" clId="{C63FEDD4-1CC9-4BBC-8ED4-059529269B06}" dt="2021-06-28T19:22:35.102" v="5102" actId="20578"/>
        <pc:sldMkLst>
          <pc:docMk/>
          <pc:sldMk cId="4223556803" sldId="274"/>
        </pc:sldMkLst>
        <pc:spChg chg="mod">
          <ac:chgData name="Penny Segone" userId="254e8001-8407-4892-9958-f207cb34fcd9" providerId="ADAL" clId="{C63FEDD4-1CC9-4BBC-8ED4-059529269B06}" dt="2021-06-28T19:22:31.607" v="5101" actId="20578"/>
          <ac:spMkLst>
            <pc:docMk/>
            <pc:sldMk cId="4223556803" sldId="274"/>
            <ac:spMk id="73" creationId="{5C52F5D2-5E12-4660-BDB7-9C7DF4C62F0B}"/>
          </ac:spMkLst>
        </pc:spChg>
      </pc:sldChg>
      <pc:sldChg chg="modSp add mod ord">
        <pc:chgData name="Penny Segone" userId="254e8001-8407-4892-9958-f207cb34fcd9" providerId="ADAL" clId="{C63FEDD4-1CC9-4BBC-8ED4-059529269B06}" dt="2021-06-28T19:41:44.932" v="5779" actId="6549"/>
        <pc:sldMkLst>
          <pc:docMk/>
          <pc:sldMk cId="3222581871" sldId="275"/>
        </pc:sldMkLst>
        <pc:spChg chg="mod">
          <ac:chgData name="Penny Segone" userId="254e8001-8407-4892-9958-f207cb34fcd9" providerId="ADAL" clId="{C63FEDD4-1CC9-4BBC-8ED4-059529269B06}" dt="2021-06-28T19:41:44.932" v="5779" actId="6549"/>
          <ac:spMkLst>
            <pc:docMk/>
            <pc:sldMk cId="3222581871" sldId="275"/>
            <ac:spMk id="3" creationId="{0822B579-4BCF-4785-89B7-79AE8B007D8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0C0817-A112-4847-8014-A94B7D2A4EA3}" type="datetime1">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1561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0171716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B7E4EF-A1BD-40F4-AB7B-04F084DD991D}"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0921335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810028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B7E4EF-A1BD-40F4-AB7B-04F084DD991D}"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6033931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4497335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1662381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6063099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85054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69274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86682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6/29/2021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86373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6/29/2021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66301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6/29/2021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610172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8D12A6-918A-48BD-8CB9-CA713993B0EA}" type="datetime1">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40742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661939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6FA2B21-3FCD-4721-B95C-427943F61125}" type="datetime1">
              <a:rPr lang="en-US" smtClean="0"/>
              <a:t>6/29/2021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794069062"/>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 id="2147483908" r:id="rId15"/>
    <p:sldLayoutId id="2147483909"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4693845" y="618979"/>
            <a:ext cx="7430353" cy="4534720"/>
          </a:xfrm>
        </p:spPr>
        <p:txBody>
          <a:bodyPr>
            <a:noAutofit/>
          </a:bodyPr>
          <a:lstStyle/>
          <a:p>
            <a:pPr>
              <a:lnSpc>
                <a:spcPct val="150000"/>
              </a:lnSpc>
            </a:pPr>
            <a:r>
              <a:rPr lang="en-US" sz="2800" b="1" dirty="0">
                <a:solidFill>
                  <a:schemeClr val="accent2">
                    <a:lumMod val="75000"/>
                  </a:schemeClr>
                </a:solidFill>
              </a:rPr>
              <a:t>An Enquiry on whether the conditions under the Covid-19 Pandemic are conducive to the holding of Free and Fair Local Government Elections in October 2021</a:t>
            </a:r>
            <a:br>
              <a:rPr lang="en-US" sz="2800" b="1" dirty="0">
                <a:solidFill>
                  <a:schemeClr val="accent2">
                    <a:lumMod val="75000"/>
                  </a:schemeClr>
                </a:solidFill>
              </a:rPr>
            </a:br>
            <a:endParaRPr lang="en-US" sz="2800" b="1" dirty="0">
              <a:solidFill>
                <a:schemeClr val="accent2">
                  <a:lumMod val="75000"/>
                </a:schemeClr>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5282837" y="5103951"/>
            <a:ext cx="3920347" cy="563142"/>
          </a:xfrm>
        </p:spPr>
        <p:txBody>
          <a:bodyPr>
            <a:normAutofit fontScale="85000" lnSpcReduction="10000"/>
          </a:bodyPr>
          <a:lstStyle/>
          <a:p>
            <a:pPr>
              <a:spcAft>
                <a:spcPts val="600"/>
              </a:spcAft>
            </a:pPr>
            <a:r>
              <a:rPr lang="en-US" sz="2400" b="1"/>
              <a:t>Terry Tselane – 29 June 2021</a:t>
            </a:r>
            <a:endParaRPr lang="en-US" sz="2400" b="1" dirty="0"/>
          </a:p>
        </p:txBody>
      </p:sp>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l="33439" r="36369"/>
          <a:stretch/>
        </p:blipFill>
        <p:spPr>
          <a:xfrm>
            <a:off x="20" y="10"/>
            <a:ext cx="3681027" cy="6857990"/>
          </a:xfrm>
          <a:prstGeom prst="rect">
            <a:avLst/>
          </a:prstGeom>
        </p:spPr>
      </p:pic>
    </p:spTree>
    <p:extLst>
      <p:ext uri="{BB962C8B-B14F-4D97-AF65-F5344CB8AC3E}">
        <p14:creationId xmlns:p14="http://schemas.microsoft.com/office/powerpoint/2010/main" val="258428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A2202-8CAC-4C4D-8C3A-E63FD219548B}"/>
              </a:ext>
            </a:extLst>
          </p:cNvPr>
          <p:cNvSpPr>
            <a:spLocks noGrp="1"/>
          </p:cNvSpPr>
          <p:nvPr>
            <p:ph type="title"/>
          </p:nvPr>
        </p:nvSpPr>
        <p:spPr>
          <a:xfrm>
            <a:off x="2610679" y="138985"/>
            <a:ext cx="8131550" cy="808545"/>
          </a:xfrm>
        </p:spPr>
        <p:txBody>
          <a:bodyPr vert="horz" lIns="91440" tIns="45720" rIns="91440" bIns="45720" rtlCol="0" anchor="t">
            <a:normAutofit/>
          </a:bodyPr>
          <a:lstStyle/>
          <a:p>
            <a:r>
              <a:rPr lang="en-US" b="1" i="0" dirty="0">
                <a:solidFill>
                  <a:schemeClr val="accent2">
                    <a:lumMod val="75000"/>
                  </a:schemeClr>
                </a:solidFill>
                <a:effectLst/>
              </a:rPr>
              <a:t>Electoral Commission’s Role</a:t>
            </a:r>
            <a:endParaRPr lang="en-US" b="1" dirty="0">
              <a:solidFill>
                <a:schemeClr val="accent2">
                  <a:lumMod val="75000"/>
                </a:schemeClr>
              </a:solidFill>
            </a:endParaRPr>
          </a:p>
        </p:txBody>
      </p:sp>
      <p:sp>
        <p:nvSpPr>
          <p:cNvPr id="3" name="Rectangle 2">
            <a:extLst>
              <a:ext uri="{FF2B5EF4-FFF2-40B4-BE49-F238E27FC236}">
                <a16:creationId xmlns:a16="http://schemas.microsoft.com/office/drawing/2014/main" id="{0822B579-4BCF-4785-89B7-79AE8B007D86}"/>
              </a:ext>
            </a:extLst>
          </p:cNvPr>
          <p:cNvSpPr/>
          <p:nvPr/>
        </p:nvSpPr>
        <p:spPr>
          <a:xfrm>
            <a:off x="2729948" y="1558054"/>
            <a:ext cx="8872255" cy="5187303"/>
          </a:xfrm>
          <a:prstGeom prst="rect">
            <a:avLst/>
          </a:prstGeom>
        </p:spPr>
        <p:txBody>
          <a:bodyPr vert="horz" lIns="91440" tIns="45720" rIns="91440" bIns="45720" rtlCol="0">
            <a:noAutofit/>
          </a:bodyPr>
          <a:lstStyle/>
          <a:p>
            <a:pPr>
              <a:lnSpc>
                <a:spcPct val="90000"/>
              </a:lnSpc>
              <a:spcBef>
                <a:spcPts val="1000"/>
              </a:spcBef>
              <a:buClr>
                <a:schemeClr val="accent1"/>
              </a:buClr>
            </a:pPr>
            <a:r>
              <a:rPr lang="en-US" sz="1600" b="0" i="0" dirty="0">
                <a:solidFill>
                  <a:schemeClr val="tx1">
                    <a:lumMod val="65000"/>
                    <a:lumOff val="35000"/>
                  </a:schemeClr>
                </a:solidFill>
                <a:effectLst/>
              </a:rPr>
              <a:t>In terms of Section 190 of the Constitution of the Republic of South Africa, 1996, the electoral elections  commission’s role is to;</a:t>
            </a:r>
            <a:endParaRPr lang="en-US" sz="1600" dirty="0">
              <a:solidFill>
                <a:schemeClr val="tx1">
                  <a:lumMod val="65000"/>
                  <a:lumOff val="35000"/>
                </a:schemeClr>
              </a:solidFill>
            </a:endParaRPr>
          </a:p>
          <a:p>
            <a:endParaRPr lang="en-US" sz="1600" dirty="0">
              <a:solidFill>
                <a:schemeClr val="tx1">
                  <a:lumMod val="65000"/>
                  <a:lumOff val="35000"/>
                </a:schemeClr>
              </a:solidFill>
            </a:endParaRPr>
          </a:p>
          <a:p>
            <a:pPr lvl="1">
              <a:lnSpc>
                <a:spcPct val="90000"/>
              </a:lnSpc>
              <a:spcBef>
                <a:spcPts val="1000"/>
              </a:spcBef>
              <a:buClr>
                <a:schemeClr val="accent1"/>
              </a:buClr>
              <a:buFont typeface="Wingdings 3" charset="2"/>
              <a:buChar char=""/>
            </a:pPr>
            <a:r>
              <a:rPr lang="en-US" sz="1600" b="1" i="0" dirty="0">
                <a:solidFill>
                  <a:schemeClr val="tx1">
                    <a:lumMod val="65000"/>
                    <a:lumOff val="35000"/>
                  </a:schemeClr>
                </a:solidFill>
                <a:effectLst/>
              </a:rPr>
              <a:t> Manage elections </a:t>
            </a:r>
            <a:r>
              <a:rPr lang="en-US" sz="1600" b="0" i="0" dirty="0">
                <a:solidFill>
                  <a:schemeClr val="tx1">
                    <a:lumMod val="65000"/>
                    <a:lumOff val="35000"/>
                  </a:schemeClr>
                </a:solidFill>
                <a:effectLst/>
              </a:rPr>
              <a:t>of </a:t>
            </a:r>
            <a:r>
              <a:rPr lang="en-US" sz="1600" dirty="0">
                <a:solidFill>
                  <a:schemeClr val="tx1">
                    <a:lumMod val="65000"/>
                    <a:lumOff val="35000"/>
                  </a:schemeClr>
                </a:solidFill>
              </a:rPr>
              <a:t>Na</a:t>
            </a:r>
            <a:r>
              <a:rPr lang="en-US" sz="1600" b="0" i="0" dirty="0">
                <a:solidFill>
                  <a:schemeClr val="tx1">
                    <a:lumMod val="65000"/>
                    <a:lumOff val="35000"/>
                  </a:schemeClr>
                </a:solidFill>
                <a:effectLst/>
              </a:rPr>
              <a:t>tional, Provincial and Municipal legislative bodies;</a:t>
            </a:r>
          </a:p>
          <a:p>
            <a:pPr marL="742950" lvl="1" indent="-285750">
              <a:lnSpc>
                <a:spcPct val="90000"/>
              </a:lnSpc>
              <a:spcBef>
                <a:spcPts val="1000"/>
              </a:spcBef>
              <a:buClr>
                <a:schemeClr val="accent1"/>
              </a:buClr>
              <a:buFont typeface="Wingdings 3" charset="2"/>
              <a:buChar char=""/>
            </a:pPr>
            <a:r>
              <a:rPr lang="en-US" sz="1600" dirty="0">
                <a:solidFill>
                  <a:schemeClr val="tx1">
                    <a:lumMod val="65000"/>
                    <a:lumOff val="35000"/>
                  </a:schemeClr>
                </a:solidFill>
              </a:rPr>
              <a:t>E</a:t>
            </a:r>
            <a:r>
              <a:rPr lang="en-US" sz="1600" b="0" i="0" dirty="0">
                <a:solidFill>
                  <a:schemeClr val="tx1">
                    <a:lumMod val="65000"/>
                    <a:lumOff val="35000"/>
                  </a:schemeClr>
                </a:solidFill>
                <a:effectLst/>
              </a:rPr>
              <a:t>nsure that those elections are </a:t>
            </a:r>
            <a:r>
              <a:rPr lang="en-US" sz="1600" b="1" i="0" dirty="0">
                <a:solidFill>
                  <a:schemeClr val="tx1">
                    <a:lumMod val="65000"/>
                    <a:lumOff val="35000"/>
                  </a:schemeClr>
                </a:solidFill>
                <a:effectLst/>
              </a:rPr>
              <a:t>free and fair;</a:t>
            </a:r>
          </a:p>
          <a:p>
            <a:pPr lvl="1">
              <a:lnSpc>
                <a:spcPct val="90000"/>
              </a:lnSpc>
              <a:spcBef>
                <a:spcPts val="1000"/>
              </a:spcBef>
              <a:buClr>
                <a:schemeClr val="accent1"/>
              </a:buClr>
              <a:buFont typeface="Wingdings 3" charset="2"/>
              <a:buChar char=""/>
            </a:pPr>
            <a:r>
              <a:rPr lang="en-US" sz="1600" b="1" i="0" dirty="0">
                <a:solidFill>
                  <a:schemeClr val="tx1">
                    <a:lumMod val="65000"/>
                    <a:lumOff val="35000"/>
                  </a:schemeClr>
                </a:solidFill>
                <a:effectLst/>
              </a:rPr>
              <a:t>  Declare the results </a:t>
            </a:r>
            <a:r>
              <a:rPr lang="en-US" sz="1600" b="0" i="0" dirty="0">
                <a:solidFill>
                  <a:schemeClr val="tx1">
                    <a:lumMod val="65000"/>
                    <a:lumOff val="35000"/>
                  </a:schemeClr>
                </a:solidFill>
                <a:effectLst/>
              </a:rPr>
              <a:t>of those elections; and</a:t>
            </a:r>
          </a:p>
          <a:p>
            <a:pPr lvl="1">
              <a:lnSpc>
                <a:spcPct val="90000"/>
              </a:lnSpc>
              <a:spcBef>
                <a:spcPts val="1000"/>
              </a:spcBef>
              <a:buClr>
                <a:schemeClr val="accent1"/>
              </a:buClr>
              <a:buFont typeface="Wingdings 3" charset="2"/>
              <a:buChar char=""/>
            </a:pPr>
            <a:r>
              <a:rPr lang="en-US" sz="1600" b="0" i="0" dirty="0">
                <a:solidFill>
                  <a:schemeClr val="tx1">
                    <a:lumMod val="65000"/>
                    <a:lumOff val="35000"/>
                  </a:schemeClr>
                </a:solidFill>
                <a:effectLst/>
              </a:rPr>
              <a:t>  Compile and maintain a </a:t>
            </a:r>
            <a:r>
              <a:rPr lang="en-US" sz="1600" b="1" i="0" dirty="0">
                <a:solidFill>
                  <a:schemeClr val="tx1">
                    <a:lumMod val="65000"/>
                    <a:lumOff val="35000"/>
                  </a:schemeClr>
                </a:solidFill>
                <a:effectLst/>
              </a:rPr>
              <a:t>voters' roll</a:t>
            </a:r>
            <a:r>
              <a:rPr lang="en-US" sz="1600" b="0" i="0" dirty="0">
                <a:solidFill>
                  <a:schemeClr val="tx1">
                    <a:lumMod val="65000"/>
                    <a:lumOff val="35000"/>
                  </a:schemeClr>
                </a:solidFill>
                <a:effectLst/>
              </a:rPr>
              <a:t>.</a:t>
            </a:r>
          </a:p>
          <a:p>
            <a:pPr>
              <a:lnSpc>
                <a:spcPct val="90000"/>
              </a:lnSpc>
              <a:spcBef>
                <a:spcPts val="1000"/>
              </a:spcBef>
              <a:buClr>
                <a:schemeClr val="accent1"/>
              </a:buClr>
            </a:pPr>
            <a:r>
              <a:rPr lang="en-US" sz="1600" b="0" i="0" dirty="0">
                <a:solidFill>
                  <a:schemeClr val="tx1">
                    <a:lumMod val="65000"/>
                    <a:lumOff val="35000"/>
                  </a:schemeClr>
                </a:solidFill>
                <a:effectLst/>
              </a:rPr>
              <a:t>The Electoral Commission has an obligation to ensure free and fair elections; </a:t>
            </a:r>
          </a:p>
          <a:p>
            <a:pPr marL="742950" lvl="1" indent="-285750">
              <a:lnSpc>
                <a:spcPct val="90000"/>
              </a:lnSpc>
              <a:spcBef>
                <a:spcPts val="1000"/>
              </a:spcBef>
              <a:buClr>
                <a:schemeClr val="accent1"/>
              </a:buClr>
              <a:buFont typeface="Wingdings 3" charset="2"/>
              <a:buChar char=""/>
            </a:pPr>
            <a:r>
              <a:rPr lang="en-US" sz="1600" dirty="0">
                <a:solidFill>
                  <a:schemeClr val="tx1">
                    <a:lumMod val="65000"/>
                    <a:lumOff val="35000"/>
                  </a:schemeClr>
                </a:solidFill>
              </a:rPr>
              <a:t>Free and fair election are, therefore, fundamental in the role of the electoral commission and not accidental to its core functions and mandates</a:t>
            </a:r>
          </a:p>
          <a:p>
            <a:pPr marL="742950" lvl="1" indent="-285750">
              <a:lnSpc>
                <a:spcPct val="90000"/>
              </a:lnSpc>
              <a:spcBef>
                <a:spcPts val="1000"/>
              </a:spcBef>
              <a:buClr>
                <a:schemeClr val="accent1"/>
              </a:buClr>
              <a:buFont typeface="Wingdings 3" charset="2"/>
              <a:buChar char=""/>
            </a:pPr>
            <a:r>
              <a:rPr lang="en-US" sz="1600" dirty="0">
                <a:solidFill>
                  <a:schemeClr val="tx1">
                    <a:lumMod val="65000"/>
                    <a:lumOff val="35000"/>
                  </a:schemeClr>
                </a:solidFill>
              </a:rPr>
              <a:t> </a:t>
            </a:r>
            <a:r>
              <a:rPr lang="en-US" sz="1600" b="0" i="0" dirty="0">
                <a:solidFill>
                  <a:schemeClr val="tx1">
                    <a:lumMod val="65000"/>
                    <a:lumOff val="35000"/>
                  </a:schemeClr>
                </a:solidFill>
                <a:effectLst/>
              </a:rPr>
              <a:t>All these three functions are equally important, and none should be elevated above the </a:t>
            </a:r>
            <a:r>
              <a:rPr lang="en-US" sz="1600" dirty="0">
                <a:solidFill>
                  <a:schemeClr val="tx1">
                    <a:lumMod val="65000"/>
                    <a:lumOff val="35000"/>
                  </a:schemeClr>
                </a:solidFill>
              </a:rPr>
              <a:t>other. </a:t>
            </a:r>
          </a:p>
          <a:p>
            <a:pPr marL="742950" lvl="1" indent="-285750">
              <a:lnSpc>
                <a:spcPct val="90000"/>
              </a:lnSpc>
              <a:spcBef>
                <a:spcPts val="1000"/>
              </a:spcBef>
              <a:buClr>
                <a:schemeClr val="accent1"/>
              </a:buClr>
              <a:buFont typeface="Wingdings 3" charset="2"/>
              <a:buChar char=""/>
            </a:pPr>
            <a:r>
              <a:rPr lang="en-US" sz="1600" dirty="0">
                <a:solidFill>
                  <a:schemeClr val="tx1">
                    <a:lumMod val="65000"/>
                    <a:lumOff val="35000"/>
                  </a:schemeClr>
                </a:solidFill>
              </a:rPr>
              <a:t> </a:t>
            </a:r>
            <a:r>
              <a:rPr lang="en-US" sz="1600" b="0" i="0" dirty="0">
                <a:solidFill>
                  <a:schemeClr val="tx1">
                    <a:lumMod val="65000"/>
                    <a:lumOff val="35000"/>
                  </a:schemeClr>
                </a:solidFill>
                <a:effectLst/>
              </a:rPr>
              <a:t>The fundamental question is whether the commission has satisfied </a:t>
            </a:r>
            <a:r>
              <a:rPr lang="en-US" sz="1600" dirty="0">
                <a:solidFill>
                  <a:schemeClr val="tx1">
                    <a:lumMod val="65000"/>
                    <a:lumOff val="35000"/>
                  </a:schemeClr>
                </a:solidFill>
              </a:rPr>
              <a:t>an obligation of an ensuring free and fair elections in its preparations for the 2021 Municipal elections.</a:t>
            </a:r>
          </a:p>
          <a:p>
            <a:pPr marL="742950" lvl="1" indent="-285750">
              <a:lnSpc>
                <a:spcPct val="90000"/>
              </a:lnSpc>
              <a:spcBef>
                <a:spcPts val="1000"/>
              </a:spcBef>
              <a:buClr>
                <a:schemeClr val="accent1"/>
              </a:buClr>
              <a:buFont typeface="Wingdings 3" charset="2"/>
              <a:buChar char=""/>
            </a:pPr>
            <a:r>
              <a:rPr lang="en-US" sz="1600" dirty="0">
                <a:solidFill>
                  <a:schemeClr val="tx1">
                    <a:lumMod val="65000"/>
                    <a:lumOff val="35000"/>
                  </a:schemeClr>
                </a:solidFill>
              </a:rPr>
              <a:t> </a:t>
            </a:r>
            <a:r>
              <a:rPr lang="en-US" sz="1600" b="0" i="0" dirty="0">
                <a:solidFill>
                  <a:schemeClr val="tx1">
                    <a:lumMod val="65000"/>
                    <a:lumOff val="35000"/>
                  </a:schemeClr>
                </a:solidFill>
                <a:effectLst/>
              </a:rPr>
              <a:t>It is common </a:t>
            </a:r>
            <a:r>
              <a:rPr lang="en-US" sz="1600" dirty="0">
                <a:solidFill>
                  <a:schemeClr val="tx1">
                    <a:lumMod val="65000"/>
                    <a:lumOff val="35000"/>
                  </a:schemeClr>
                </a:solidFill>
              </a:rPr>
              <a:t>caus</a:t>
            </a:r>
            <a:r>
              <a:rPr lang="en-US" sz="1600" b="0" i="0" dirty="0">
                <a:solidFill>
                  <a:schemeClr val="tx1">
                    <a:lumMod val="65000"/>
                    <a:lumOff val="35000"/>
                  </a:schemeClr>
                </a:solidFill>
                <a:effectLst/>
              </a:rPr>
              <a:t>e that the commission has admitted that currently conditions  are unfavorable for free a</a:t>
            </a:r>
            <a:r>
              <a:rPr lang="en-US" sz="1600" dirty="0">
                <a:solidFill>
                  <a:schemeClr val="tx1">
                    <a:lumMod val="65000"/>
                    <a:lumOff val="35000"/>
                  </a:schemeClr>
                </a:solidFill>
              </a:rPr>
              <a:t>nd fair elections. </a:t>
            </a:r>
            <a:endParaRPr lang="en-US" sz="1600" b="0" i="0" dirty="0">
              <a:solidFill>
                <a:schemeClr val="tx1">
                  <a:lumMod val="65000"/>
                  <a:lumOff val="35000"/>
                </a:schemeClr>
              </a:solidFill>
              <a:effectLst/>
            </a:endParaRPr>
          </a:p>
        </p:txBody>
      </p:sp>
      <p:sp>
        <p:nvSpPr>
          <p:cNvPr id="71" name="TextBox 70">
            <a:extLst>
              <a:ext uri="{FF2B5EF4-FFF2-40B4-BE49-F238E27FC236}">
                <a16:creationId xmlns:a16="http://schemas.microsoft.com/office/drawing/2014/main" id="{CFB2CA15-1A7A-4CE3-8D77-C53504D1992E}"/>
              </a:ext>
            </a:extLst>
          </p:cNvPr>
          <p:cNvSpPr txBox="1"/>
          <p:nvPr/>
        </p:nvSpPr>
        <p:spPr>
          <a:xfrm>
            <a:off x="2729948" y="1020417"/>
            <a:ext cx="6096000" cy="400110"/>
          </a:xfrm>
          <a:prstGeom prst="rect">
            <a:avLst/>
          </a:prstGeom>
          <a:noFill/>
        </p:spPr>
        <p:txBody>
          <a:bodyPr wrap="square">
            <a:spAutoFit/>
          </a:bodyPr>
          <a:lstStyle/>
          <a:p>
            <a:r>
              <a:rPr lang="en-US" sz="2000" b="1" i="0" dirty="0">
                <a:solidFill>
                  <a:schemeClr val="tx1">
                    <a:lumMod val="65000"/>
                    <a:lumOff val="35000"/>
                  </a:schemeClr>
                </a:solidFill>
                <a:effectLst/>
              </a:rPr>
              <a:t>Constitutional Framework</a:t>
            </a:r>
            <a:endParaRPr lang="en-US" sz="2000" b="1" dirty="0">
              <a:solidFill>
                <a:schemeClr val="tx1">
                  <a:lumMod val="65000"/>
                  <a:lumOff val="35000"/>
                </a:schemeClr>
              </a:solidFill>
            </a:endParaRPr>
          </a:p>
        </p:txBody>
      </p:sp>
    </p:spTree>
    <p:extLst>
      <p:ext uri="{BB962C8B-B14F-4D97-AF65-F5344CB8AC3E}">
        <p14:creationId xmlns:p14="http://schemas.microsoft.com/office/powerpoint/2010/main" val="3222581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A2202-8CAC-4C4D-8C3A-E63FD219548B}"/>
              </a:ext>
            </a:extLst>
          </p:cNvPr>
          <p:cNvSpPr>
            <a:spLocks noGrp="1"/>
          </p:cNvSpPr>
          <p:nvPr>
            <p:ph type="title"/>
          </p:nvPr>
        </p:nvSpPr>
        <p:spPr>
          <a:xfrm>
            <a:off x="2213822" y="245002"/>
            <a:ext cx="8131550" cy="808545"/>
          </a:xfrm>
        </p:spPr>
        <p:txBody>
          <a:bodyPr vert="horz" lIns="91440" tIns="45720" rIns="91440" bIns="45720" rtlCol="0" anchor="t">
            <a:normAutofit/>
          </a:bodyPr>
          <a:lstStyle/>
          <a:p>
            <a:r>
              <a:rPr lang="en-US" b="1" i="0" dirty="0">
                <a:solidFill>
                  <a:schemeClr val="accent2">
                    <a:lumMod val="75000"/>
                  </a:schemeClr>
                </a:solidFill>
                <a:effectLst/>
              </a:rPr>
              <a:t>Electoral Commission’s Role cont…</a:t>
            </a:r>
            <a:endParaRPr lang="en-US" b="1" dirty="0">
              <a:solidFill>
                <a:schemeClr val="accent2">
                  <a:lumMod val="75000"/>
                </a:schemeClr>
              </a:solidFill>
            </a:endParaRPr>
          </a:p>
        </p:txBody>
      </p:sp>
      <p:sp>
        <p:nvSpPr>
          <p:cNvPr id="3" name="Rectangle 2">
            <a:extLst>
              <a:ext uri="{FF2B5EF4-FFF2-40B4-BE49-F238E27FC236}">
                <a16:creationId xmlns:a16="http://schemas.microsoft.com/office/drawing/2014/main" id="{0822B579-4BCF-4785-89B7-79AE8B007D86}"/>
              </a:ext>
            </a:extLst>
          </p:cNvPr>
          <p:cNvSpPr/>
          <p:nvPr/>
        </p:nvSpPr>
        <p:spPr>
          <a:xfrm>
            <a:off x="2213822" y="1219662"/>
            <a:ext cx="9116787" cy="2702982"/>
          </a:xfrm>
          <a:prstGeom prst="rect">
            <a:avLst/>
          </a:prstGeom>
        </p:spPr>
        <p:txBody>
          <a:bodyPr vert="horz" lIns="91440" tIns="45720" rIns="91440" bIns="45720" rtlCol="0">
            <a:noAutofit/>
          </a:bodyPr>
          <a:lstStyle/>
          <a:p>
            <a:pPr>
              <a:lnSpc>
                <a:spcPct val="90000"/>
              </a:lnSpc>
              <a:spcBef>
                <a:spcPts val="1000"/>
              </a:spcBef>
              <a:buClr>
                <a:schemeClr val="accent1"/>
              </a:buClr>
            </a:pPr>
            <a:r>
              <a:rPr lang="en-US" sz="1600" b="0" i="0" dirty="0">
                <a:solidFill>
                  <a:schemeClr val="tx1">
                    <a:lumMod val="65000"/>
                    <a:lumOff val="35000"/>
                  </a:schemeClr>
                </a:solidFill>
                <a:effectLst/>
              </a:rPr>
              <a:t>In a matter of the New National Party v Government of Republic of South Africa and Others, </a:t>
            </a:r>
          </a:p>
          <a:p>
            <a:pPr marL="742950" lvl="1" indent="-285750">
              <a:lnSpc>
                <a:spcPct val="90000"/>
              </a:lnSpc>
              <a:spcBef>
                <a:spcPts val="1000"/>
              </a:spcBef>
              <a:buClr>
                <a:schemeClr val="accent1"/>
              </a:buClr>
              <a:buFont typeface="Wingdings 3" charset="2"/>
              <a:buChar char=""/>
            </a:pPr>
            <a:r>
              <a:rPr lang="en-US" sz="1600" dirty="0">
                <a:solidFill>
                  <a:schemeClr val="tx1">
                    <a:lumMod val="65000"/>
                    <a:lumOff val="35000"/>
                  </a:schemeClr>
                </a:solidFill>
              </a:rPr>
              <a:t>“</a:t>
            </a:r>
            <a:r>
              <a:rPr lang="en-US" sz="1600" b="0" i="0" dirty="0">
                <a:solidFill>
                  <a:schemeClr val="tx1">
                    <a:lumMod val="65000"/>
                    <a:lumOff val="35000"/>
                  </a:schemeClr>
                </a:solidFill>
                <a:effectLst/>
              </a:rPr>
              <a:t>A prevailing circumstance of some importance is that all people who had a genuine desire to vote would have had to cast their ballot in favour of one or other political party. It must be borne in mind that the responsibility of ensuring that people know of the requirements for voting is not only that of the government. Indispensable to any democratic process is that political parties will ensure that their potential supporters are aware of the prerequisites of voting and comply with them.”</a:t>
            </a:r>
          </a:p>
        </p:txBody>
      </p:sp>
    </p:spTree>
    <p:extLst>
      <p:ext uri="{BB962C8B-B14F-4D97-AF65-F5344CB8AC3E}">
        <p14:creationId xmlns:p14="http://schemas.microsoft.com/office/powerpoint/2010/main" val="720540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A2202-8CAC-4C4D-8C3A-E63FD219548B}"/>
              </a:ext>
            </a:extLst>
          </p:cNvPr>
          <p:cNvSpPr>
            <a:spLocks noGrp="1"/>
          </p:cNvSpPr>
          <p:nvPr>
            <p:ph type="title"/>
          </p:nvPr>
        </p:nvSpPr>
        <p:spPr>
          <a:xfrm>
            <a:off x="2958077" y="210068"/>
            <a:ext cx="8131550" cy="808545"/>
          </a:xfrm>
        </p:spPr>
        <p:txBody>
          <a:bodyPr vert="horz" lIns="91440" tIns="45720" rIns="91440" bIns="45720" rtlCol="0" anchor="t">
            <a:normAutofit/>
          </a:bodyPr>
          <a:lstStyle/>
          <a:p>
            <a:r>
              <a:rPr lang="en-US" b="1" i="0" dirty="0">
                <a:solidFill>
                  <a:schemeClr val="accent2">
                    <a:lumMod val="75000"/>
                  </a:schemeClr>
                </a:solidFill>
                <a:effectLst/>
              </a:rPr>
              <a:t>What is the current context?</a:t>
            </a:r>
            <a:endParaRPr lang="en-US" b="1" dirty="0">
              <a:solidFill>
                <a:schemeClr val="accent2">
                  <a:lumMod val="75000"/>
                </a:schemeClr>
              </a:solidFill>
            </a:endParaRPr>
          </a:p>
        </p:txBody>
      </p:sp>
      <p:sp>
        <p:nvSpPr>
          <p:cNvPr id="3" name="Rectangle 2">
            <a:extLst>
              <a:ext uri="{FF2B5EF4-FFF2-40B4-BE49-F238E27FC236}">
                <a16:creationId xmlns:a16="http://schemas.microsoft.com/office/drawing/2014/main" id="{0822B579-4BCF-4785-89B7-79AE8B007D86}"/>
              </a:ext>
            </a:extLst>
          </p:cNvPr>
          <p:cNvSpPr/>
          <p:nvPr/>
        </p:nvSpPr>
        <p:spPr>
          <a:xfrm>
            <a:off x="2958077" y="1124630"/>
            <a:ext cx="8131550" cy="4407110"/>
          </a:xfrm>
          <a:prstGeom prst="rect">
            <a:avLst/>
          </a:prstGeom>
        </p:spPr>
        <p:txBody>
          <a:bodyPr vert="horz" lIns="91440" tIns="45720" rIns="91440" bIns="45720" rtlCol="0">
            <a:noAutofit/>
          </a:bodyPr>
          <a:lstStyle/>
          <a:p>
            <a:pPr lvl="1" algn="just">
              <a:lnSpc>
                <a:spcPct val="150000"/>
              </a:lnSpc>
              <a:spcBef>
                <a:spcPts val="1000"/>
              </a:spcBef>
              <a:buClr>
                <a:schemeClr val="accent1"/>
              </a:buClr>
              <a:buFont typeface="Wingdings 3" charset="2"/>
              <a:buChar char=""/>
            </a:pPr>
            <a:r>
              <a:rPr lang="en-US" sz="1600" b="1" i="0" dirty="0">
                <a:solidFill>
                  <a:schemeClr val="tx1">
                    <a:lumMod val="65000"/>
                    <a:lumOff val="35000"/>
                  </a:schemeClr>
                </a:solidFill>
                <a:effectLst/>
              </a:rPr>
              <a:t> </a:t>
            </a:r>
            <a:r>
              <a:rPr lang="en-US" sz="1600" b="0" i="0" dirty="0">
                <a:solidFill>
                  <a:schemeClr val="tx1">
                    <a:lumMod val="65000"/>
                    <a:lumOff val="35000"/>
                  </a:schemeClr>
                </a:solidFill>
                <a:effectLst/>
                <a:latin typeface="Arial" panose="020B0604020202020204" pitchFamily="34" charset="0"/>
              </a:rPr>
              <a:t>The country is in the middle of a pandemic</a:t>
            </a:r>
          </a:p>
          <a:p>
            <a:pPr lvl="1" algn="just">
              <a:lnSpc>
                <a:spcPct val="150000"/>
              </a:lnSpc>
              <a:spcBef>
                <a:spcPts val="1000"/>
              </a:spcBef>
              <a:buClr>
                <a:schemeClr val="accent1"/>
              </a:buClr>
              <a:buFont typeface="Wingdings 3" charset="2"/>
              <a:buChar char=""/>
            </a:pPr>
            <a:r>
              <a:rPr lang="en-US" sz="1600" b="0" i="0" dirty="0">
                <a:solidFill>
                  <a:schemeClr val="tx1">
                    <a:lumMod val="65000"/>
                    <a:lumOff val="35000"/>
                  </a:schemeClr>
                </a:solidFill>
                <a:effectLst/>
                <a:latin typeface="Arial" panose="020B0604020202020204" pitchFamily="34" charset="0"/>
              </a:rPr>
              <a:t> </a:t>
            </a:r>
            <a:r>
              <a:rPr lang="en-US" sz="1600" b="0" i="0" dirty="0">
                <a:solidFill>
                  <a:schemeClr val="tx1">
                    <a:lumMod val="65000"/>
                    <a:lumOff val="35000"/>
                  </a:schemeClr>
                </a:solidFill>
                <a:effectLst/>
              </a:rPr>
              <a:t>Gatherings</a:t>
            </a:r>
            <a:r>
              <a:rPr lang="en-US" sz="1600" b="0" i="0" dirty="0">
                <a:solidFill>
                  <a:schemeClr val="tx1">
                    <a:lumMod val="65000"/>
                    <a:lumOff val="35000"/>
                  </a:schemeClr>
                </a:solidFill>
                <a:effectLst/>
                <a:latin typeface="Arial" panose="020B0604020202020204" pitchFamily="34" charset="0"/>
              </a:rPr>
              <a:t> have been banned</a:t>
            </a:r>
          </a:p>
          <a:p>
            <a:pPr lvl="1" algn="just">
              <a:lnSpc>
                <a:spcPct val="150000"/>
              </a:lnSpc>
              <a:spcBef>
                <a:spcPts val="1000"/>
              </a:spcBef>
              <a:buClr>
                <a:schemeClr val="accent1"/>
              </a:buClr>
              <a:buFont typeface="Wingdings 3" charset="2"/>
              <a:buChar char=""/>
            </a:pPr>
            <a:r>
              <a:rPr lang="en-US" sz="1600" b="1" i="0" dirty="0">
                <a:solidFill>
                  <a:schemeClr val="tx1">
                    <a:lumMod val="65000"/>
                    <a:lumOff val="35000"/>
                  </a:schemeClr>
                </a:solidFill>
                <a:effectLst/>
              </a:rPr>
              <a:t> </a:t>
            </a:r>
            <a:r>
              <a:rPr lang="en-US" sz="1600" b="0" i="0" dirty="0">
                <a:solidFill>
                  <a:schemeClr val="tx1">
                    <a:lumMod val="65000"/>
                    <a:lumOff val="35000"/>
                  </a:schemeClr>
                </a:solidFill>
                <a:effectLst/>
                <a:latin typeface="Arial" panose="020B0604020202020204" pitchFamily="34" charset="0"/>
              </a:rPr>
              <a:t>Political Parties are not able to do their political work as a result.</a:t>
            </a:r>
          </a:p>
          <a:p>
            <a:pPr lvl="1" algn="just">
              <a:lnSpc>
                <a:spcPct val="150000"/>
              </a:lnSpc>
              <a:spcBef>
                <a:spcPts val="1000"/>
              </a:spcBef>
              <a:buClr>
                <a:schemeClr val="accent1"/>
              </a:buClr>
              <a:buFont typeface="Wingdings 3" charset="2"/>
              <a:buChar char=""/>
            </a:pPr>
            <a:r>
              <a:rPr lang="en-US" sz="1600" b="0" i="0" dirty="0">
                <a:solidFill>
                  <a:schemeClr val="tx1">
                    <a:lumMod val="65000"/>
                    <a:lumOff val="35000"/>
                  </a:schemeClr>
                </a:solidFill>
                <a:effectLst/>
              </a:rPr>
              <a:t> </a:t>
            </a:r>
            <a:r>
              <a:rPr lang="en-US" sz="1600" b="0" i="0" dirty="0">
                <a:solidFill>
                  <a:schemeClr val="tx1">
                    <a:lumMod val="65000"/>
                    <a:lumOff val="35000"/>
                  </a:schemeClr>
                </a:solidFill>
                <a:effectLst/>
                <a:latin typeface="Arial" panose="020B0604020202020204" pitchFamily="34" charset="0"/>
              </a:rPr>
              <a:t>Citizen’s rights to interact with candidates and Political parties has been limited.</a:t>
            </a:r>
          </a:p>
          <a:p>
            <a:pPr lvl="1" algn="just">
              <a:lnSpc>
                <a:spcPct val="150000"/>
              </a:lnSpc>
              <a:spcBef>
                <a:spcPts val="1000"/>
              </a:spcBef>
              <a:buClr>
                <a:schemeClr val="accent1"/>
              </a:buClr>
              <a:buFont typeface="Wingdings 3" charset="2"/>
              <a:buChar char=""/>
            </a:pPr>
            <a:r>
              <a:rPr lang="en-US" sz="1600" dirty="0">
                <a:solidFill>
                  <a:schemeClr val="tx1">
                    <a:lumMod val="65000"/>
                    <a:lumOff val="35000"/>
                  </a:schemeClr>
                </a:solidFill>
                <a:latin typeface="Arial" panose="020B0604020202020204" pitchFamily="34" charset="0"/>
              </a:rPr>
              <a:t> </a:t>
            </a:r>
            <a:r>
              <a:rPr lang="en-US" sz="1600" b="0" i="0" dirty="0">
                <a:solidFill>
                  <a:schemeClr val="tx1">
                    <a:lumMod val="65000"/>
                    <a:lumOff val="35000"/>
                  </a:schemeClr>
                </a:solidFill>
                <a:effectLst/>
                <a:latin typeface="Arial" panose="020B0604020202020204" pitchFamily="34" charset="0"/>
              </a:rPr>
              <a:t>There is real fear and anxiety about this pandemic.</a:t>
            </a:r>
            <a:endParaRPr lang="en-US" sz="1600" dirty="0">
              <a:solidFill>
                <a:schemeClr val="tx1">
                  <a:lumMod val="65000"/>
                  <a:lumOff val="35000"/>
                </a:schemeClr>
              </a:solidFill>
              <a:latin typeface="Arial" panose="020B0604020202020204" pitchFamily="34" charset="0"/>
            </a:endParaRPr>
          </a:p>
          <a:p>
            <a:pPr lvl="1" algn="just">
              <a:lnSpc>
                <a:spcPct val="150000"/>
              </a:lnSpc>
              <a:spcBef>
                <a:spcPts val="1000"/>
              </a:spcBef>
              <a:buClr>
                <a:schemeClr val="accent1"/>
              </a:buClr>
              <a:buFont typeface="Wingdings 3" charset="2"/>
              <a:buChar char=""/>
            </a:pPr>
            <a:r>
              <a:rPr lang="en-US" sz="1600" b="0" i="0" dirty="0">
                <a:solidFill>
                  <a:schemeClr val="tx1">
                    <a:lumMod val="65000"/>
                    <a:lumOff val="35000"/>
                  </a:schemeClr>
                </a:solidFill>
                <a:effectLst/>
                <a:latin typeface="Arial" panose="020B0604020202020204" pitchFamily="34" charset="0"/>
              </a:rPr>
              <a:t> The Commission does not have the resources to conduct two Registration     Weekends.</a:t>
            </a:r>
          </a:p>
          <a:p>
            <a:pPr lvl="1" algn="just">
              <a:lnSpc>
                <a:spcPct val="150000"/>
              </a:lnSpc>
              <a:spcBef>
                <a:spcPts val="1000"/>
              </a:spcBef>
              <a:buClr>
                <a:schemeClr val="accent1"/>
              </a:buClr>
              <a:buFont typeface="Wingdings 3" charset="2"/>
              <a:buChar char=""/>
            </a:pPr>
            <a:r>
              <a:rPr lang="en-US" sz="1600" dirty="0">
                <a:solidFill>
                  <a:schemeClr val="tx1">
                    <a:lumMod val="65000"/>
                    <a:lumOff val="35000"/>
                  </a:schemeClr>
                </a:solidFill>
                <a:latin typeface="Arial" panose="020B0604020202020204" pitchFamily="34" charset="0"/>
              </a:rPr>
              <a:t> </a:t>
            </a:r>
            <a:r>
              <a:rPr lang="en-US" sz="1600" b="0" i="0" dirty="0">
                <a:solidFill>
                  <a:schemeClr val="tx1">
                    <a:lumMod val="65000"/>
                    <a:lumOff val="35000"/>
                  </a:schemeClr>
                </a:solidFill>
                <a:effectLst/>
                <a:latin typeface="Arial" panose="020B0604020202020204" pitchFamily="34" charset="0"/>
              </a:rPr>
              <a:t>Registration weekend is a key driver of election milestones and election timetable.</a:t>
            </a:r>
            <a:endParaRPr lang="en-US" sz="1600" b="0" i="0" dirty="0">
              <a:solidFill>
                <a:schemeClr val="tx1">
                  <a:lumMod val="65000"/>
                  <a:lumOff val="35000"/>
                </a:schemeClr>
              </a:solidFill>
              <a:effectLst/>
            </a:endParaRPr>
          </a:p>
        </p:txBody>
      </p:sp>
    </p:spTree>
    <p:extLst>
      <p:ext uri="{BB962C8B-B14F-4D97-AF65-F5344CB8AC3E}">
        <p14:creationId xmlns:p14="http://schemas.microsoft.com/office/powerpoint/2010/main" val="1402049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A2202-8CAC-4C4D-8C3A-E63FD219548B}"/>
              </a:ext>
            </a:extLst>
          </p:cNvPr>
          <p:cNvSpPr>
            <a:spLocks noGrp="1"/>
          </p:cNvSpPr>
          <p:nvPr>
            <p:ph type="title"/>
          </p:nvPr>
        </p:nvSpPr>
        <p:spPr>
          <a:xfrm>
            <a:off x="3050843" y="229052"/>
            <a:ext cx="8131550" cy="808545"/>
          </a:xfrm>
        </p:spPr>
        <p:txBody>
          <a:bodyPr vert="horz" lIns="91440" tIns="45720" rIns="91440" bIns="45720" rtlCol="0" anchor="t">
            <a:normAutofit/>
          </a:bodyPr>
          <a:lstStyle/>
          <a:p>
            <a:r>
              <a:rPr lang="en-US" b="1" dirty="0">
                <a:solidFill>
                  <a:schemeClr val="accent2">
                    <a:lumMod val="75000"/>
                  </a:schemeClr>
                </a:solidFill>
              </a:rPr>
              <a:t>Postponing Elections</a:t>
            </a:r>
          </a:p>
        </p:txBody>
      </p:sp>
      <p:sp>
        <p:nvSpPr>
          <p:cNvPr id="74" name="TextBox 73">
            <a:extLst>
              <a:ext uri="{FF2B5EF4-FFF2-40B4-BE49-F238E27FC236}">
                <a16:creationId xmlns:a16="http://schemas.microsoft.com/office/drawing/2014/main" id="{C3C6E60D-6C5A-4BD8-AE0A-002024AA60F8}"/>
              </a:ext>
            </a:extLst>
          </p:cNvPr>
          <p:cNvSpPr txBox="1"/>
          <p:nvPr/>
        </p:nvSpPr>
        <p:spPr>
          <a:xfrm>
            <a:off x="3050843" y="1209874"/>
            <a:ext cx="8442288" cy="3015569"/>
          </a:xfrm>
          <a:prstGeom prst="rect">
            <a:avLst/>
          </a:prstGeom>
          <a:noFill/>
        </p:spPr>
        <p:txBody>
          <a:bodyPr wrap="square">
            <a:spAutoFit/>
          </a:bodyPr>
          <a:lstStyle/>
          <a:p>
            <a:pPr lvl="1" algn="just">
              <a:lnSpc>
                <a:spcPct val="150000"/>
              </a:lnSpc>
              <a:spcBef>
                <a:spcPts val="1000"/>
              </a:spcBef>
              <a:buClr>
                <a:schemeClr val="accent1"/>
              </a:buClr>
              <a:buFont typeface="Wingdings 3" charset="2"/>
              <a:buChar char=""/>
            </a:pPr>
            <a:r>
              <a:rPr lang="en-US" sz="1600" b="0" i="0" dirty="0">
                <a:solidFill>
                  <a:schemeClr val="tx1">
                    <a:lumMod val="65000"/>
                    <a:lumOff val="35000"/>
                  </a:schemeClr>
                </a:solidFill>
                <a:effectLst/>
              </a:rPr>
              <a:t> The legislation anticipates moments when election can be postponed.</a:t>
            </a:r>
            <a:endParaRPr lang="en-US" sz="1600" dirty="0">
              <a:solidFill>
                <a:schemeClr val="tx1">
                  <a:lumMod val="65000"/>
                  <a:lumOff val="35000"/>
                </a:schemeClr>
              </a:solidFill>
            </a:endParaRPr>
          </a:p>
          <a:p>
            <a:pPr lvl="1" algn="just">
              <a:lnSpc>
                <a:spcPct val="150000"/>
              </a:lnSpc>
              <a:spcBef>
                <a:spcPts val="1000"/>
              </a:spcBef>
              <a:buClr>
                <a:schemeClr val="accent1"/>
              </a:buClr>
              <a:buFont typeface="Wingdings 3" charset="2"/>
              <a:buChar char=""/>
            </a:pPr>
            <a:r>
              <a:rPr lang="en-US" sz="1600" b="0" i="0" dirty="0">
                <a:solidFill>
                  <a:schemeClr val="tx1">
                    <a:lumMod val="65000"/>
                    <a:lumOff val="35000"/>
                  </a:schemeClr>
                </a:solidFill>
                <a:effectLst/>
              </a:rPr>
              <a:t> Even though the legislation says this must happen within 90-day period, it does not exclude a possibility of having elections outside this period.</a:t>
            </a:r>
          </a:p>
          <a:p>
            <a:pPr lvl="1" algn="just">
              <a:lnSpc>
                <a:spcPct val="150000"/>
              </a:lnSpc>
              <a:spcBef>
                <a:spcPts val="1000"/>
              </a:spcBef>
              <a:buClr>
                <a:schemeClr val="accent1"/>
              </a:buClr>
              <a:buFont typeface="Wingdings 3" charset="2"/>
              <a:buChar char=""/>
            </a:pPr>
            <a:r>
              <a:rPr lang="en-US" sz="1600" dirty="0">
                <a:solidFill>
                  <a:schemeClr val="tx1">
                    <a:lumMod val="65000"/>
                    <a:lumOff val="35000"/>
                  </a:schemeClr>
                </a:solidFill>
              </a:rPr>
              <a:t> </a:t>
            </a:r>
            <a:r>
              <a:rPr lang="en-US" sz="1600" b="0" i="0" dirty="0">
                <a:solidFill>
                  <a:schemeClr val="tx1">
                    <a:lumMod val="65000"/>
                    <a:lumOff val="35000"/>
                  </a:schemeClr>
                </a:solidFill>
                <a:effectLst/>
              </a:rPr>
              <a:t>There is a precedent where the recent by-elections took place outside a 90 period.</a:t>
            </a:r>
          </a:p>
          <a:p>
            <a:pPr lvl="1" algn="just">
              <a:lnSpc>
                <a:spcPct val="150000"/>
              </a:lnSpc>
              <a:spcBef>
                <a:spcPts val="1000"/>
              </a:spcBef>
              <a:buClr>
                <a:schemeClr val="accent1"/>
              </a:buClr>
              <a:buFont typeface="Wingdings 3" charset="2"/>
              <a:buChar char=""/>
            </a:pPr>
            <a:r>
              <a:rPr lang="en-US" sz="1600" b="0" i="0" dirty="0">
                <a:solidFill>
                  <a:schemeClr val="tx1">
                    <a:lumMod val="65000"/>
                    <a:lumOff val="35000"/>
                  </a:schemeClr>
                </a:solidFill>
                <a:effectLst/>
              </a:rPr>
              <a:t> There is no evidence that postponing the election will harm the state of our democracy or offend the Constitution.</a:t>
            </a:r>
          </a:p>
        </p:txBody>
      </p:sp>
    </p:spTree>
    <p:extLst>
      <p:ext uri="{BB962C8B-B14F-4D97-AF65-F5344CB8AC3E}">
        <p14:creationId xmlns:p14="http://schemas.microsoft.com/office/powerpoint/2010/main" val="1021668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44105-744A-4BD4-A11B-027B2711F410}"/>
              </a:ext>
            </a:extLst>
          </p:cNvPr>
          <p:cNvSpPr>
            <a:spLocks noGrp="1"/>
          </p:cNvSpPr>
          <p:nvPr>
            <p:ph type="title"/>
          </p:nvPr>
        </p:nvSpPr>
        <p:spPr>
          <a:xfrm>
            <a:off x="2981154" y="228600"/>
            <a:ext cx="8131550" cy="993072"/>
          </a:xfrm>
        </p:spPr>
        <p:txBody>
          <a:bodyPr vert="horz" lIns="91440" tIns="45720" rIns="91440" bIns="45720" rtlCol="0" anchor="t">
            <a:normAutofit/>
          </a:bodyPr>
          <a:lstStyle/>
          <a:p>
            <a:r>
              <a:rPr lang="en-US" b="1" dirty="0">
                <a:solidFill>
                  <a:schemeClr val="accent2">
                    <a:lumMod val="75000"/>
                  </a:schemeClr>
                </a:solidFill>
              </a:rPr>
              <a:t>Way Forward</a:t>
            </a:r>
          </a:p>
        </p:txBody>
      </p:sp>
      <p:sp>
        <p:nvSpPr>
          <p:cNvPr id="73" name="TextBox 72">
            <a:extLst>
              <a:ext uri="{FF2B5EF4-FFF2-40B4-BE49-F238E27FC236}">
                <a16:creationId xmlns:a16="http://schemas.microsoft.com/office/drawing/2014/main" id="{17DB4031-9190-4178-BB1F-0754914C426D}"/>
              </a:ext>
            </a:extLst>
          </p:cNvPr>
          <p:cNvSpPr txBox="1"/>
          <p:nvPr/>
        </p:nvSpPr>
        <p:spPr>
          <a:xfrm>
            <a:off x="2981154" y="1221672"/>
            <a:ext cx="8442288" cy="4796185"/>
          </a:xfrm>
          <a:prstGeom prst="rect">
            <a:avLst/>
          </a:prstGeom>
          <a:noFill/>
        </p:spPr>
        <p:txBody>
          <a:bodyPr wrap="square">
            <a:spAutoFit/>
          </a:bodyPr>
          <a:lstStyle/>
          <a:p>
            <a:pPr lvl="1" algn="just">
              <a:lnSpc>
                <a:spcPct val="150000"/>
              </a:lnSpc>
              <a:spcBef>
                <a:spcPts val="1000"/>
              </a:spcBef>
              <a:buClr>
                <a:schemeClr val="accent1"/>
              </a:buClr>
              <a:buFont typeface="Wingdings 3" charset="2"/>
              <a:buChar char=""/>
            </a:pPr>
            <a:r>
              <a:rPr lang="en-US" sz="1600" b="0" i="0" dirty="0">
                <a:solidFill>
                  <a:schemeClr val="tx1">
                    <a:lumMod val="65000"/>
                    <a:lumOff val="35000"/>
                  </a:schemeClr>
                </a:solidFill>
                <a:effectLst/>
              </a:rPr>
              <a:t> Consider postponing the elections to May 2022</a:t>
            </a:r>
            <a:endParaRPr lang="en-US" sz="1600" dirty="0">
              <a:solidFill>
                <a:schemeClr val="tx1">
                  <a:lumMod val="65000"/>
                  <a:lumOff val="35000"/>
                </a:schemeClr>
              </a:solidFill>
            </a:endParaRPr>
          </a:p>
          <a:p>
            <a:pPr lvl="1" algn="just">
              <a:lnSpc>
                <a:spcPct val="150000"/>
              </a:lnSpc>
              <a:spcBef>
                <a:spcPts val="1000"/>
              </a:spcBef>
              <a:buClr>
                <a:schemeClr val="accent1"/>
              </a:buClr>
              <a:buFont typeface="Wingdings 3" charset="2"/>
              <a:buChar char=""/>
            </a:pPr>
            <a:r>
              <a:rPr lang="en-US" sz="1600" b="0" i="0" dirty="0">
                <a:solidFill>
                  <a:schemeClr val="tx1">
                    <a:lumMod val="65000"/>
                    <a:lumOff val="35000"/>
                  </a:schemeClr>
                </a:solidFill>
                <a:effectLst/>
              </a:rPr>
              <a:t> The IEC staff and temporary electoral staff should be prioritized for vaccination</a:t>
            </a:r>
          </a:p>
          <a:p>
            <a:pPr lvl="1" algn="just">
              <a:lnSpc>
                <a:spcPct val="150000"/>
              </a:lnSpc>
              <a:spcBef>
                <a:spcPts val="1000"/>
              </a:spcBef>
              <a:buClr>
                <a:schemeClr val="accent1"/>
              </a:buClr>
              <a:buFont typeface="Wingdings 3" charset="2"/>
              <a:buChar char=""/>
            </a:pPr>
            <a:r>
              <a:rPr lang="en-US" sz="1600" dirty="0">
                <a:solidFill>
                  <a:schemeClr val="tx1">
                    <a:lumMod val="65000"/>
                    <a:lumOff val="35000"/>
                  </a:schemeClr>
                </a:solidFill>
              </a:rPr>
              <a:t> </a:t>
            </a:r>
            <a:r>
              <a:rPr lang="en-US" sz="1600" b="0" i="0" dirty="0">
                <a:solidFill>
                  <a:schemeClr val="tx1">
                    <a:lumMod val="65000"/>
                    <a:lumOff val="35000"/>
                  </a:schemeClr>
                </a:solidFill>
                <a:effectLst/>
              </a:rPr>
              <a:t>  ICASA must be drawn in to help political parties to put their messages across to the electorate</a:t>
            </a:r>
          </a:p>
          <a:p>
            <a:pPr lvl="1" algn="just">
              <a:lnSpc>
                <a:spcPct val="150000"/>
              </a:lnSpc>
              <a:spcBef>
                <a:spcPts val="1000"/>
              </a:spcBef>
              <a:buClr>
                <a:schemeClr val="accent1"/>
              </a:buClr>
              <a:buFont typeface="Wingdings 3" charset="2"/>
              <a:buChar char=""/>
            </a:pPr>
            <a:r>
              <a:rPr lang="en-US" sz="1600" dirty="0">
                <a:solidFill>
                  <a:schemeClr val="tx1">
                    <a:lumMod val="65000"/>
                    <a:lumOff val="35000"/>
                  </a:schemeClr>
                </a:solidFill>
              </a:rPr>
              <a:t> </a:t>
            </a:r>
            <a:r>
              <a:rPr lang="en-US" sz="1600" b="0" i="0" dirty="0">
                <a:solidFill>
                  <a:schemeClr val="tx1">
                    <a:lumMod val="65000"/>
                    <a:lumOff val="35000"/>
                  </a:schemeClr>
                </a:solidFill>
                <a:effectLst/>
              </a:rPr>
              <a:t>Community Radio stations should be supported to help with the interaction between candidates, Political Parties and the Electorate</a:t>
            </a:r>
          </a:p>
          <a:p>
            <a:pPr lvl="1" algn="just">
              <a:lnSpc>
                <a:spcPct val="150000"/>
              </a:lnSpc>
              <a:spcBef>
                <a:spcPts val="1000"/>
              </a:spcBef>
              <a:buClr>
                <a:schemeClr val="accent1"/>
              </a:buClr>
              <a:buFont typeface="Wingdings 3" charset="2"/>
              <a:buChar char=""/>
            </a:pPr>
            <a:r>
              <a:rPr lang="en-US" sz="1600" dirty="0">
                <a:solidFill>
                  <a:schemeClr val="tx1">
                    <a:lumMod val="65000"/>
                    <a:lumOff val="35000"/>
                  </a:schemeClr>
                </a:solidFill>
              </a:rPr>
              <a:t> </a:t>
            </a:r>
            <a:r>
              <a:rPr lang="en-US" sz="1600" b="0" i="0" dirty="0">
                <a:solidFill>
                  <a:schemeClr val="tx1">
                    <a:lumMod val="65000"/>
                    <a:lumOff val="35000"/>
                  </a:schemeClr>
                </a:solidFill>
                <a:effectLst/>
              </a:rPr>
              <a:t>Prioritise vaccination of the vulnerable groups (the voting population)within the </a:t>
            </a:r>
            <a:r>
              <a:rPr lang="en-US" sz="1600" b="0" i="0" dirty="0" smtClean="0">
                <a:solidFill>
                  <a:schemeClr val="tx1">
                    <a:lumMod val="65000"/>
                    <a:lumOff val="35000"/>
                  </a:schemeClr>
                </a:solidFill>
                <a:effectLst/>
              </a:rPr>
              <a:t>society</a:t>
            </a:r>
          </a:p>
          <a:p>
            <a:pPr lvl="1" algn="just">
              <a:lnSpc>
                <a:spcPct val="150000"/>
              </a:lnSpc>
              <a:spcBef>
                <a:spcPts val="1000"/>
              </a:spcBef>
              <a:buClr>
                <a:schemeClr val="accent1"/>
              </a:buClr>
              <a:buFont typeface="Wingdings 3" charset="2"/>
              <a:buChar char=""/>
            </a:pPr>
            <a:r>
              <a:rPr lang="en-US" sz="1600" dirty="0" smtClean="0">
                <a:solidFill>
                  <a:schemeClr val="tx1">
                    <a:lumMod val="65000"/>
                    <a:lumOff val="35000"/>
                  </a:schemeClr>
                </a:solidFill>
              </a:rPr>
              <a:t>Consider postponing the registration earmarked for the weekend of the 17 &amp; 18 July 2021.</a:t>
            </a:r>
            <a:endParaRPr lang="en-US" sz="1600" b="0" i="0" dirty="0">
              <a:solidFill>
                <a:schemeClr val="tx1">
                  <a:lumMod val="65000"/>
                  <a:lumOff val="35000"/>
                </a:schemeClr>
              </a:solidFill>
              <a:effectLst/>
            </a:endParaRPr>
          </a:p>
        </p:txBody>
      </p:sp>
    </p:spTree>
    <p:extLst>
      <p:ext uri="{BB962C8B-B14F-4D97-AF65-F5344CB8AC3E}">
        <p14:creationId xmlns:p14="http://schemas.microsoft.com/office/powerpoint/2010/main" val="3485156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4B5E-8088-4282-AF4F-5BA2F9F33F2E}"/>
              </a:ext>
            </a:extLst>
          </p:cNvPr>
          <p:cNvSpPr>
            <a:spLocks noGrp="1"/>
          </p:cNvSpPr>
          <p:nvPr>
            <p:ph type="title"/>
          </p:nvPr>
        </p:nvSpPr>
        <p:spPr>
          <a:xfrm>
            <a:off x="2922489" y="239797"/>
            <a:ext cx="8131550" cy="1280890"/>
          </a:xfrm>
        </p:spPr>
        <p:txBody>
          <a:bodyPr vert="horz" lIns="91440" tIns="45720" rIns="91440" bIns="45720" rtlCol="0" anchor="t">
            <a:normAutofit/>
          </a:bodyPr>
          <a:lstStyle/>
          <a:p>
            <a:r>
              <a:rPr lang="en-US" b="1" dirty="0">
                <a:solidFill>
                  <a:schemeClr val="accent2">
                    <a:lumMod val="75000"/>
                  </a:schemeClr>
                </a:solidFill>
              </a:rPr>
              <a:t>Introduction</a:t>
            </a:r>
            <a:br>
              <a:rPr lang="en-US" b="1" dirty="0">
                <a:solidFill>
                  <a:schemeClr val="accent2">
                    <a:lumMod val="75000"/>
                  </a:schemeClr>
                </a:solidFill>
              </a:rPr>
            </a:br>
            <a:endParaRPr lang="en-US" b="1" dirty="0">
              <a:solidFill>
                <a:schemeClr val="accent2">
                  <a:lumMod val="75000"/>
                </a:schemeClr>
              </a:solidFill>
            </a:endParaRPr>
          </a:p>
        </p:txBody>
      </p:sp>
      <p:sp>
        <p:nvSpPr>
          <p:cNvPr id="3" name="Subtitle 2">
            <a:extLst>
              <a:ext uri="{FF2B5EF4-FFF2-40B4-BE49-F238E27FC236}">
                <a16:creationId xmlns:a16="http://schemas.microsoft.com/office/drawing/2014/main" id="{A4F40A68-D91E-4159-B7CD-205376BB6FC7}"/>
              </a:ext>
            </a:extLst>
          </p:cNvPr>
          <p:cNvSpPr txBox="1">
            <a:spLocks/>
          </p:cNvSpPr>
          <p:nvPr/>
        </p:nvSpPr>
        <p:spPr>
          <a:xfrm>
            <a:off x="2922489" y="1285463"/>
            <a:ext cx="8131550" cy="3777622"/>
          </a:xfrm>
          <a:prstGeom prst="rect">
            <a:avLst/>
          </a:prstGeom>
        </p:spPr>
        <p:txBody>
          <a:bodyPr vert="horz" lIns="91440" tIns="45720" rIns="91440" bIns="45720"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lvl="1" defTabSz="457200">
              <a:spcBef>
                <a:spcPts val="1000"/>
              </a:spcBef>
              <a:buClr>
                <a:schemeClr val="accent1"/>
              </a:buClr>
              <a:buFont typeface="Wingdings 3" charset="2"/>
              <a:buChar char=""/>
            </a:pPr>
            <a:r>
              <a:rPr lang="en-US" sz="1600" dirty="0">
                <a:solidFill>
                  <a:schemeClr val="tx1">
                    <a:lumMod val="75000"/>
                    <a:lumOff val="25000"/>
                  </a:schemeClr>
                </a:solidFill>
              </a:rPr>
              <a:t> The step taken by the Electoral Commission to initiate this enquiry is commendable</a:t>
            </a:r>
          </a:p>
          <a:p>
            <a:pPr lvl="1" defTabSz="457200">
              <a:spcBef>
                <a:spcPts val="1000"/>
              </a:spcBef>
              <a:buClr>
                <a:schemeClr val="accent1"/>
              </a:buClr>
              <a:buFont typeface="Wingdings 3" charset="2"/>
              <a:buChar char=""/>
            </a:pPr>
            <a:r>
              <a:rPr lang="en-US" sz="1600" dirty="0">
                <a:solidFill>
                  <a:schemeClr val="tx1">
                    <a:lumMod val="75000"/>
                    <a:lumOff val="25000"/>
                  </a:schemeClr>
                </a:solidFill>
              </a:rPr>
              <a:t>The country is in the middle of a pandemic</a:t>
            </a:r>
          </a:p>
          <a:p>
            <a:pPr lvl="1" defTabSz="457200">
              <a:spcBef>
                <a:spcPts val="1000"/>
              </a:spcBef>
              <a:buClr>
                <a:schemeClr val="accent1"/>
              </a:buClr>
              <a:buFont typeface="Wingdings 3" charset="2"/>
              <a:buChar char=""/>
            </a:pPr>
            <a:r>
              <a:rPr lang="en-US" sz="1600" dirty="0">
                <a:solidFill>
                  <a:schemeClr val="tx1">
                    <a:lumMod val="75000"/>
                    <a:lumOff val="25000"/>
                  </a:schemeClr>
                </a:solidFill>
              </a:rPr>
              <a:t>The restrictions imposed on gatherings will further affect preparations for elections</a:t>
            </a:r>
          </a:p>
          <a:p>
            <a:pPr lvl="1" defTabSz="457200">
              <a:spcBef>
                <a:spcPts val="1000"/>
              </a:spcBef>
              <a:buClr>
                <a:schemeClr val="accent1"/>
              </a:buClr>
              <a:buFont typeface="Wingdings 3" charset="2"/>
              <a:buChar char=""/>
            </a:pPr>
            <a:r>
              <a:rPr lang="en-US" sz="1600" dirty="0">
                <a:solidFill>
                  <a:schemeClr val="tx1">
                    <a:lumMod val="75000"/>
                    <a:lumOff val="25000"/>
                  </a:schemeClr>
                </a:solidFill>
              </a:rPr>
              <a:t>The Covid-19 infection rates and deaths have skyrocketed</a:t>
            </a:r>
          </a:p>
          <a:p>
            <a:pPr lvl="1" defTabSz="457200">
              <a:spcBef>
                <a:spcPts val="1000"/>
              </a:spcBef>
              <a:buClr>
                <a:schemeClr val="accent1"/>
              </a:buClr>
              <a:buFont typeface="Wingdings 3" charset="2"/>
              <a:buChar char=""/>
            </a:pPr>
            <a:r>
              <a:rPr lang="en-US" sz="1600" dirty="0">
                <a:solidFill>
                  <a:schemeClr val="tx1">
                    <a:lumMod val="75000"/>
                    <a:lumOff val="25000"/>
                  </a:schemeClr>
                </a:solidFill>
              </a:rPr>
              <a:t>The majority of people who are vulnerable to infection fall within the category of voters</a:t>
            </a:r>
          </a:p>
          <a:p>
            <a:pPr lvl="1" defTabSz="457200">
              <a:spcBef>
                <a:spcPts val="1000"/>
              </a:spcBef>
              <a:buClr>
                <a:schemeClr val="accent1"/>
              </a:buClr>
              <a:buFont typeface="Wingdings 3" charset="2"/>
              <a:buChar char=""/>
            </a:pPr>
            <a:r>
              <a:rPr lang="en-US" sz="1600" dirty="0">
                <a:solidFill>
                  <a:schemeClr val="tx1">
                    <a:lumMod val="75000"/>
                    <a:lumOff val="25000"/>
                  </a:schemeClr>
                </a:solidFill>
              </a:rPr>
              <a:t>No country in the world has banned gatherings and proceeded to hold elections  </a:t>
            </a:r>
          </a:p>
          <a:p>
            <a:pPr defTabSz="457200">
              <a:spcBef>
                <a:spcPts val="1000"/>
              </a:spcBef>
              <a:buClr>
                <a:schemeClr val="accent1"/>
              </a:buClr>
              <a:buFont typeface="Wingdings 3" charset="2"/>
              <a:buChar char=""/>
            </a:pPr>
            <a:endParaRPr lang="en-US" sz="1600" dirty="0">
              <a:solidFill>
                <a:schemeClr val="tx1">
                  <a:lumMod val="75000"/>
                  <a:lumOff val="25000"/>
                </a:schemeClr>
              </a:solidFill>
            </a:endParaRPr>
          </a:p>
        </p:txBody>
      </p:sp>
    </p:spTree>
    <p:extLst>
      <p:ext uri="{BB962C8B-B14F-4D97-AF65-F5344CB8AC3E}">
        <p14:creationId xmlns:p14="http://schemas.microsoft.com/office/powerpoint/2010/main" val="4189672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BA3C2-5531-42EB-A710-137BF2735C30}"/>
              </a:ext>
            </a:extLst>
          </p:cNvPr>
          <p:cNvSpPr>
            <a:spLocks noGrp="1"/>
          </p:cNvSpPr>
          <p:nvPr>
            <p:ph type="title"/>
          </p:nvPr>
        </p:nvSpPr>
        <p:spPr>
          <a:xfrm>
            <a:off x="2692237" y="116580"/>
            <a:ext cx="8131550" cy="1280890"/>
          </a:xfrm>
        </p:spPr>
        <p:txBody>
          <a:bodyPr vert="horz" lIns="91440" tIns="45720" rIns="91440" bIns="45720" rtlCol="0" anchor="t">
            <a:normAutofit/>
          </a:bodyPr>
          <a:lstStyle/>
          <a:p>
            <a:r>
              <a:rPr lang="en-US" b="1" dirty="0">
                <a:solidFill>
                  <a:schemeClr val="accent2">
                    <a:lumMod val="75000"/>
                  </a:schemeClr>
                </a:solidFill>
              </a:rPr>
              <a:t>What constitutes Free and Fair Elections</a:t>
            </a:r>
          </a:p>
        </p:txBody>
      </p:sp>
      <p:sp>
        <p:nvSpPr>
          <p:cNvPr id="3" name="Rectangle 2">
            <a:extLst>
              <a:ext uri="{FF2B5EF4-FFF2-40B4-BE49-F238E27FC236}">
                <a16:creationId xmlns:a16="http://schemas.microsoft.com/office/drawing/2014/main" id="{D2A45612-5274-49E5-B81B-77BF6F1E23F5}"/>
              </a:ext>
            </a:extLst>
          </p:cNvPr>
          <p:cNvSpPr/>
          <p:nvPr/>
        </p:nvSpPr>
        <p:spPr>
          <a:xfrm>
            <a:off x="2912636" y="1397470"/>
            <a:ext cx="8131550" cy="3777622"/>
          </a:xfrm>
          <a:prstGeom prst="rect">
            <a:avLst/>
          </a:prstGeom>
        </p:spPr>
        <p:txBody>
          <a:bodyPr vert="horz" lIns="91440" tIns="45720" rIns="91440" bIns="45720" rtlCol="0">
            <a:normAutofit/>
          </a:bodyPr>
          <a:lstStyle/>
          <a:p>
            <a:pPr algn="just">
              <a:lnSpc>
                <a:spcPct val="90000"/>
              </a:lnSpc>
              <a:spcBef>
                <a:spcPts val="1000"/>
              </a:spcBef>
              <a:buClr>
                <a:schemeClr val="accent1"/>
              </a:buClr>
            </a:pPr>
            <a:endParaRPr lang="en-US" sz="1600" dirty="0">
              <a:solidFill>
                <a:schemeClr val="tx1">
                  <a:lumMod val="65000"/>
                  <a:lumOff val="35000"/>
                </a:schemeClr>
              </a:solidFill>
            </a:endParaRPr>
          </a:p>
          <a:p>
            <a:pPr marL="285750" indent="-285750" algn="just">
              <a:lnSpc>
                <a:spcPct val="90000"/>
              </a:lnSpc>
              <a:spcBef>
                <a:spcPts val="1000"/>
              </a:spcBef>
              <a:buClr>
                <a:schemeClr val="accent1"/>
              </a:buClr>
              <a:buFont typeface="Wingdings 3" charset="2"/>
              <a:buChar char=""/>
            </a:pPr>
            <a:r>
              <a:rPr lang="en-US" sz="1600" dirty="0">
                <a:solidFill>
                  <a:schemeClr val="tx1">
                    <a:lumMod val="65000"/>
                    <a:lumOff val="35000"/>
                  </a:schemeClr>
                </a:solidFill>
              </a:rPr>
              <a:t>This is what the Constitutional Court said about the notion of Free and Fair Elections</a:t>
            </a:r>
          </a:p>
          <a:p>
            <a:pPr lvl="1" algn="just">
              <a:lnSpc>
                <a:spcPct val="90000"/>
              </a:lnSpc>
              <a:spcBef>
                <a:spcPts val="1000"/>
              </a:spcBef>
              <a:buClr>
                <a:schemeClr val="accent1"/>
              </a:buClr>
            </a:pPr>
            <a:r>
              <a:rPr lang="en-US" sz="1600" dirty="0">
                <a:solidFill>
                  <a:schemeClr val="tx1">
                    <a:lumMod val="65000"/>
                    <a:lumOff val="35000"/>
                  </a:schemeClr>
                </a:solidFill>
              </a:rPr>
              <a:t>“Whether any election can be so characterized must always be assessed in context . Ultimately it involves a value judgement. The following elements can be distilled as being of fundamental importance to the conduct of free and fair elections.  First, every person who is entitled to vote should, if possible, be registered to do so.  Second, no one who is not entitled to vote should be permitted to do so.  Third, insofar as elections have a territorial component, as is the case with municipal elections where candidates are in the first instance elected to represent particular wards, the registration of voters must be undertaken in such a way as to ensure that only voters in that particular area (ward) are registered and permitted to vote.  Fourth, the Constitution projects not only the act of voting and the outcome of elections as a candidate and to seek public office.”</a:t>
            </a:r>
            <a:endParaRPr lang="en-US" sz="1600" b="0" i="0" dirty="0">
              <a:solidFill>
                <a:schemeClr val="tx1">
                  <a:lumMod val="65000"/>
                  <a:lumOff val="35000"/>
                </a:schemeClr>
              </a:solidFill>
              <a:effectLst/>
            </a:endParaRPr>
          </a:p>
        </p:txBody>
      </p:sp>
    </p:spTree>
    <p:extLst>
      <p:ext uri="{BB962C8B-B14F-4D97-AF65-F5344CB8AC3E}">
        <p14:creationId xmlns:p14="http://schemas.microsoft.com/office/powerpoint/2010/main" val="3323377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788F0-D0DF-4011-92F1-1FF4BDD35D81}"/>
              </a:ext>
            </a:extLst>
          </p:cNvPr>
          <p:cNvSpPr>
            <a:spLocks noGrp="1"/>
          </p:cNvSpPr>
          <p:nvPr>
            <p:ph type="title"/>
          </p:nvPr>
        </p:nvSpPr>
        <p:spPr>
          <a:xfrm>
            <a:off x="2852060" y="118136"/>
            <a:ext cx="8131550" cy="1280890"/>
          </a:xfrm>
        </p:spPr>
        <p:txBody>
          <a:bodyPr vert="horz" lIns="91440" tIns="45720" rIns="91440" bIns="45720" rtlCol="0" anchor="t">
            <a:normAutofit/>
          </a:bodyPr>
          <a:lstStyle/>
          <a:p>
            <a:r>
              <a:rPr lang="en-US" b="1" dirty="0">
                <a:solidFill>
                  <a:schemeClr val="accent2">
                    <a:lumMod val="75000"/>
                  </a:schemeClr>
                </a:solidFill>
              </a:rPr>
              <a:t>What constitutes Free and Fair Elections cont…</a:t>
            </a:r>
          </a:p>
        </p:txBody>
      </p:sp>
      <p:sp>
        <p:nvSpPr>
          <p:cNvPr id="3" name="Rectangle 2">
            <a:extLst>
              <a:ext uri="{FF2B5EF4-FFF2-40B4-BE49-F238E27FC236}">
                <a16:creationId xmlns:a16="http://schemas.microsoft.com/office/drawing/2014/main" id="{45CFC9A2-F117-43F7-91DB-94274205A4A6}"/>
              </a:ext>
            </a:extLst>
          </p:cNvPr>
          <p:cNvSpPr/>
          <p:nvPr/>
        </p:nvSpPr>
        <p:spPr>
          <a:xfrm>
            <a:off x="3101932" y="1399026"/>
            <a:ext cx="8131550" cy="4292050"/>
          </a:xfrm>
          <a:prstGeom prst="rect">
            <a:avLst/>
          </a:prstGeom>
        </p:spPr>
        <p:txBody>
          <a:bodyPr vert="horz" lIns="91440" tIns="45720" rIns="91440" bIns="45720" rtlCol="0">
            <a:noAutofit/>
          </a:bodyPr>
          <a:lstStyle/>
          <a:p>
            <a:pPr marL="285750" indent="-285750" algn="just">
              <a:lnSpc>
                <a:spcPct val="90000"/>
              </a:lnSpc>
              <a:spcBef>
                <a:spcPts val="1000"/>
              </a:spcBef>
              <a:buClr>
                <a:schemeClr val="accent1"/>
              </a:buClr>
              <a:buFont typeface="Wingdings 3" charset="2"/>
              <a:buChar char=""/>
            </a:pPr>
            <a:endParaRPr lang="en-US" sz="1600" dirty="0">
              <a:solidFill>
                <a:schemeClr val="tx1">
                  <a:lumMod val="65000"/>
                  <a:lumOff val="35000"/>
                </a:schemeClr>
              </a:solidFill>
            </a:endParaRPr>
          </a:p>
          <a:p>
            <a:pPr marL="285750" indent="-285750" algn="just">
              <a:lnSpc>
                <a:spcPct val="90000"/>
              </a:lnSpc>
              <a:spcBef>
                <a:spcPts val="1000"/>
              </a:spcBef>
              <a:buClr>
                <a:schemeClr val="accent1"/>
              </a:buClr>
              <a:buFont typeface="Wingdings 3" charset="2"/>
              <a:buChar char=""/>
            </a:pPr>
            <a:r>
              <a:rPr lang="en-US" sz="1600" dirty="0">
                <a:solidFill>
                  <a:schemeClr val="tx1">
                    <a:lumMod val="65000"/>
                    <a:lumOff val="35000"/>
                  </a:schemeClr>
                </a:solidFill>
              </a:rPr>
              <a:t>In the matter between the Electoral Commission and Aaron Paseka Mhlope and others, this is what the Constitutional Court said:</a:t>
            </a:r>
          </a:p>
          <a:p>
            <a:pPr marL="285750" indent="-285750" algn="just">
              <a:lnSpc>
                <a:spcPct val="90000"/>
              </a:lnSpc>
              <a:spcBef>
                <a:spcPts val="1000"/>
              </a:spcBef>
              <a:buClr>
                <a:schemeClr val="accent1"/>
              </a:buClr>
              <a:buFont typeface="Wingdings 3" charset="2"/>
              <a:buChar char=""/>
            </a:pPr>
            <a:endParaRPr lang="en-US" sz="1600" dirty="0">
              <a:solidFill>
                <a:schemeClr val="tx1">
                  <a:lumMod val="65000"/>
                  <a:lumOff val="35000"/>
                </a:schemeClr>
              </a:solidFill>
            </a:endParaRPr>
          </a:p>
          <a:p>
            <a:pPr algn="just">
              <a:spcBef>
                <a:spcPts val="1000"/>
              </a:spcBef>
              <a:buClr>
                <a:schemeClr val="accent1"/>
              </a:buClr>
            </a:pPr>
            <a:r>
              <a:rPr lang="en-US" sz="1600" i="1" dirty="0">
                <a:solidFill>
                  <a:schemeClr val="tx1">
                    <a:lumMod val="65000"/>
                    <a:lumOff val="35000"/>
                  </a:schemeClr>
                </a:solidFill>
              </a:rPr>
              <a:t>“The mere existence of the right to vote without proper arrangements for its                     effective exercise does nothing for a democracy; it is both empty and useless. </a:t>
            </a:r>
            <a:r>
              <a:rPr lang="en-US" sz="1600" b="0" i="1" dirty="0">
                <a:solidFill>
                  <a:schemeClr val="tx1">
                    <a:lumMod val="65000"/>
                    <a:lumOff val="35000"/>
                  </a:schemeClr>
                </a:solidFill>
                <a:effectLst/>
              </a:rPr>
              <a:t>The right to free and fair elections underlines the importance of the exercise of the right to vote.  The requirement that every election should be fair has implications for the way in which the right to vote can be given more substantive content and legitimately exercised. There are important constitutional considerations relevant to the design of an electoral system which include the need to ensure that the election process will be free and fair and that the results will be both credible and accurate.”</a:t>
            </a:r>
          </a:p>
        </p:txBody>
      </p:sp>
    </p:spTree>
    <p:extLst>
      <p:ext uri="{BB962C8B-B14F-4D97-AF65-F5344CB8AC3E}">
        <p14:creationId xmlns:p14="http://schemas.microsoft.com/office/powerpoint/2010/main" val="3729153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C0289-597D-4A6C-9E2C-BF8ACB5517BE}"/>
              </a:ext>
            </a:extLst>
          </p:cNvPr>
          <p:cNvSpPr>
            <a:spLocks noGrp="1"/>
          </p:cNvSpPr>
          <p:nvPr>
            <p:ph type="title"/>
          </p:nvPr>
        </p:nvSpPr>
        <p:spPr>
          <a:xfrm>
            <a:off x="2830027" y="192116"/>
            <a:ext cx="8131550" cy="1280890"/>
          </a:xfrm>
        </p:spPr>
        <p:txBody>
          <a:bodyPr vert="horz" lIns="91440" tIns="45720" rIns="91440" bIns="45720" rtlCol="0" anchor="t">
            <a:normAutofit/>
          </a:bodyPr>
          <a:lstStyle/>
          <a:p>
            <a:r>
              <a:rPr lang="en-US" b="1" dirty="0">
                <a:solidFill>
                  <a:schemeClr val="accent2">
                    <a:lumMod val="75000"/>
                  </a:schemeClr>
                </a:solidFill>
              </a:rPr>
              <a:t>What constitutes Free and Fair Elections cont…</a:t>
            </a:r>
            <a:endParaRPr lang="en-US" dirty="0">
              <a:solidFill>
                <a:schemeClr val="accent2">
                  <a:lumMod val="75000"/>
                </a:schemeClr>
              </a:solidFill>
            </a:endParaRPr>
          </a:p>
        </p:txBody>
      </p:sp>
      <p:sp>
        <p:nvSpPr>
          <p:cNvPr id="3" name="Rectangle 2">
            <a:extLst>
              <a:ext uri="{FF2B5EF4-FFF2-40B4-BE49-F238E27FC236}">
                <a16:creationId xmlns:a16="http://schemas.microsoft.com/office/drawing/2014/main" id="{E45CF1A6-8B10-4F44-8B3E-3C60FA5FE472}"/>
              </a:ext>
            </a:extLst>
          </p:cNvPr>
          <p:cNvSpPr/>
          <p:nvPr/>
        </p:nvSpPr>
        <p:spPr>
          <a:xfrm>
            <a:off x="2830027" y="1635199"/>
            <a:ext cx="8131550" cy="3587602"/>
          </a:xfrm>
          <a:prstGeom prst="rect">
            <a:avLst/>
          </a:prstGeom>
        </p:spPr>
        <p:txBody>
          <a:bodyPr vert="horz" lIns="91440" tIns="45720" rIns="91440" bIns="45720" rtlCol="0">
            <a:noAutofit/>
          </a:bodyPr>
          <a:lstStyle/>
          <a:p>
            <a:pPr marL="285750" indent="-285750" algn="just">
              <a:lnSpc>
                <a:spcPct val="90000"/>
              </a:lnSpc>
              <a:spcBef>
                <a:spcPts val="1000"/>
              </a:spcBef>
              <a:buClr>
                <a:schemeClr val="accent1"/>
              </a:buClr>
              <a:buFont typeface="Wingdings 3" charset="2"/>
              <a:buChar char=""/>
            </a:pPr>
            <a:r>
              <a:rPr lang="en-US" sz="1600" dirty="0">
                <a:solidFill>
                  <a:schemeClr val="tx1">
                    <a:lumMod val="65000"/>
                    <a:lumOff val="35000"/>
                  </a:schemeClr>
                </a:solidFill>
              </a:rPr>
              <a:t>In a matter of Njabuliso Robert Mvelase and the African National Congress and others, the Electoral Court found that failure by a voter to exercise a vote because of fear and intimidation can affect a legitimacy of an election.  The Imbabazane election results in Ward 3 were as a result nullified. </a:t>
            </a:r>
          </a:p>
          <a:p>
            <a:pPr lvl="1" algn="just">
              <a:lnSpc>
                <a:spcPct val="90000"/>
              </a:lnSpc>
              <a:spcBef>
                <a:spcPts val="1000"/>
              </a:spcBef>
              <a:buClr>
                <a:schemeClr val="accent1"/>
              </a:buClr>
            </a:pPr>
            <a:r>
              <a:rPr lang="en-US" sz="1600" dirty="0">
                <a:solidFill>
                  <a:schemeClr val="tx1">
                    <a:lumMod val="65000"/>
                    <a:lumOff val="35000"/>
                  </a:schemeClr>
                </a:solidFill>
              </a:rPr>
              <a:t>“ The appellants have provided sworn evidence that a number of prospective voters did not exercise their right to vote essentially out of fear of being assaulted or intimidated.  Indeed, the majority of them were intimidated by what they saw near the respective polling stations and by what they had heard.  There are more than thirty-five deponents who declared that they would have voted for the second appellant in that particular election.  Such allegations of assaults, intimidation, threats and declared intentions are undisputed.”</a:t>
            </a:r>
          </a:p>
        </p:txBody>
      </p:sp>
    </p:spTree>
    <p:extLst>
      <p:ext uri="{BB962C8B-B14F-4D97-AF65-F5344CB8AC3E}">
        <p14:creationId xmlns:p14="http://schemas.microsoft.com/office/powerpoint/2010/main" val="1390800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9FB15-6B41-4FAB-BCAF-DBBF970F278D}"/>
              </a:ext>
            </a:extLst>
          </p:cNvPr>
          <p:cNvSpPr>
            <a:spLocks noGrp="1"/>
          </p:cNvSpPr>
          <p:nvPr>
            <p:ph type="title"/>
          </p:nvPr>
        </p:nvSpPr>
        <p:spPr>
          <a:xfrm>
            <a:off x="226759" y="1285460"/>
            <a:ext cx="4305485" cy="1491606"/>
          </a:xfrm>
        </p:spPr>
        <p:txBody>
          <a:bodyPr vert="horz" lIns="91440" tIns="45720" rIns="91440" bIns="45720" rtlCol="0" anchor="b">
            <a:normAutofit/>
          </a:bodyPr>
          <a:lstStyle/>
          <a:p>
            <a:r>
              <a:rPr lang="en-US" sz="4000" b="1" i="0" dirty="0">
                <a:solidFill>
                  <a:schemeClr val="accent2">
                    <a:lumMod val="75000"/>
                  </a:schemeClr>
                </a:solidFill>
                <a:effectLst/>
              </a:rPr>
              <a:t>IEMSA’s INTEGRITY WHEEL</a:t>
            </a:r>
            <a:endParaRPr lang="en-US" sz="4000" b="1" dirty="0">
              <a:solidFill>
                <a:schemeClr val="accent2">
                  <a:lumMod val="75000"/>
                </a:schemeClr>
              </a:solidFill>
            </a:endParaRPr>
          </a:p>
        </p:txBody>
      </p:sp>
      <p:pic>
        <p:nvPicPr>
          <p:cNvPr id="4" name="Picture 3">
            <a:extLst>
              <a:ext uri="{FF2B5EF4-FFF2-40B4-BE49-F238E27FC236}">
                <a16:creationId xmlns:a16="http://schemas.microsoft.com/office/drawing/2014/main" id="{C05FA39C-4257-416D-9D82-7A42842C79F6}"/>
              </a:ext>
            </a:extLst>
          </p:cNvPr>
          <p:cNvPicPr/>
          <p:nvPr/>
        </p:nvPicPr>
        <p:blipFill rotWithShape="1">
          <a:blip r:embed="rId2"/>
          <a:srcRect l="7565" r="2136" b="2"/>
          <a:stretch/>
        </p:blipFill>
        <p:spPr>
          <a:xfrm>
            <a:off x="4639732" y="10"/>
            <a:ext cx="7552267" cy="6857990"/>
          </a:xfrm>
          <a:prstGeom prst="rect">
            <a:avLst/>
          </a:prstGeom>
        </p:spPr>
      </p:pic>
    </p:spTree>
    <p:extLst>
      <p:ext uri="{BB962C8B-B14F-4D97-AF65-F5344CB8AC3E}">
        <p14:creationId xmlns:p14="http://schemas.microsoft.com/office/powerpoint/2010/main" val="211897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9FB15-6B41-4FAB-BCAF-DBBF970F278D}"/>
              </a:ext>
            </a:extLst>
          </p:cNvPr>
          <p:cNvSpPr>
            <a:spLocks noGrp="1"/>
          </p:cNvSpPr>
          <p:nvPr>
            <p:ph type="title"/>
          </p:nvPr>
        </p:nvSpPr>
        <p:spPr>
          <a:xfrm>
            <a:off x="3136539" y="306333"/>
            <a:ext cx="8131550" cy="727337"/>
          </a:xfrm>
        </p:spPr>
        <p:txBody>
          <a:bodyPr vert="horz" lIns="91440" tIns="45720" rIns="91440" bIns="45720" rtlCol="0" anchor="t">
            <a:normAutofit/>
          </a:bodyPr>
          <a:lstStyle/>
          <a:p>
            <a:r>
              <a:rPr lang="en-US" b="1" i="0" dirty="0">
                <a:solidFill>
                  <a:schemeClr val="accent2">
                    <a:lumMod val="75000"/>
                  </a:schemeClr>
                </a:solidFill>
                <a:effectLst/>
              </a:rPr>
              <a:t>IEMSA’s INTEGRITY WHEEL</a:t>
            </a:r>
            <a:endParaRPr lang="en-US" b="1" dirty="0">
              <a:solidFill>
                <a:schemeClr val="accent2">
                  <a:lumMod val="75000"/>
                </a:schemeClr>
              </a:solidFill>
            </a:endParaRPr>
          </a:p>
        </p:txBody>
      </p:sp>
      <p:sp>
        <p:nvSpPr>
          <p:cNvPr id="73" name="TextBox 72">
            <a:extLst>
              <a:ext uri="{FF2B5EF4-FFF2-40B4-BE49-F238E27FC236}">
                <a16:creationId xmlns:a16="http://schemas.microsoft.com/office/drawing/2014/main" id="{5C52F5D2-5E12-4660-BDB7-9C7DF4C62F0B}"/>
              </a:ext>
            </a:extLst>
          </p:cNvPr>
          <p:cNvSpPr txBox="1"/>
          <p:nvPr/>
        </p:nvSpPr>
        <p:spPr>
          <a:xfrm>
            <a:off x="3475645" y="1152975"/>
            <a:ext cx="7232112" cy="5339282"/>
          </a:xfrm>
          <a:prstGeom prst="rect">
            <a:avLst/>
          </a:prstGeom>
          <a:noFill/>
        </p:spPr>
        <p:txBody>
          <a:bodyPr wrap="square">
            <a:spAutoFit/>
          </a:bodyPr>
          <a:lstStyle/>
          <a:p>
            <a:pPr marL="342900" indent="-342900" algn="l">
              <a:buAutoNum type="arabicPeriod"/>
            </a:pPr>
            <a:r>
              <a:rPr lang="en-US" sz="1600" b="1" i="0" dirty="0">
                <a:solidFill>
                  <a:schemeClr val="tx1">
                    <a:lumMod val="65000"/>
                    <a:lumOff val="35000"/>
                  </a:schemeClr>
                </a:solidFill>
                <a:effectLst/>
              </a:rPr>
              <a:t>Political Environment :</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Appointment process of election management services and election officials</a:t>
            </a:r>
          </a:p>
          <a:p>
            <a:pPr marL="742950" lvl="1" indent="-285750">
              <a:lnSpc>
                <a:spcPct val="150000"/>
              </a:lnSpc>
              <a:buFont typeface="Arial" panose="020B0604020202020204" pitchFamily="34" charset="0"/>
              <a:buChar char="•"/>
            </a:pPr>
            <a:r>
              <a:rPr lang="en-US" sz="1600" dirty="0">
                <a:solidFill>
                  <a:schemeClr val="tx1">
                    <a:lumMod val="65000"/>
                    <a:lumOff val="35000"/>
                  </a:schemeClr>
                </a:solidFill>
              </a:rPr>
              <a:t>I</a:t>
            </a:r>
            <a:r>
              <a:rPr lang="en-US" sz="1600" b="0" i="0" dirty="0">
                <a:solidFill>
                  <a:schemeClr val="tx1">
                    <a:lumMod val="65000"/>
                    <a:lumOff val="35000"/>
                  </a:schemeClr>
                </a:solidFill>
                <a:effectLst/>
              </a:rPr>
              <a:t>ntra-party relations</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Election Environment</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Information Dissemination to the electorate</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Role of the Media</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Role of State Organs and Incumbency</a:t>
            </a:r>
            <a:br>
              <a:rPr lang="en-US" sz="1600" b="0" i="0" dirty="0">
                <a:solidFill>
                  <a:schemeClr val="tx1">
                    <a:lumMod val="65000"/>
                    <a:lumOff val="35000"/>
                  </a:schemeClr>
                </a:solidFill>
                <a:effectLst/>
              </a:rPr>
            </a:br>
            <a:endParaRPr lang="en-US" sz="1600" b="0" i="0" dirty="0">
              <a:solidFill>
                <a:schemeClr val="tx1">
                  <a:lumMod val="65000"/>
                  <a:lumOff val="35000"/>
                </a:schemeClr>
              </a:solidFill>
              <a:effectLst/>
            </a:endParaRPr>
          </a:p>
          <a:p>
            <a:pPr algn="l"/>
            <a:r>
              <a:rPr lang="en-US" sz="1600" b="1" i="0" dirty="0">
                <a:solidFill>
                  <a:schemeClr val="tx1">
                    <a:lumMod val="65000"/>
                    <a:lumOff val="35000"/>
                  </a:schemeClr>
                </a:solidFill>
                <a:effectLst/>
              </a:rPr>
              <a:t>2.    Legal Framework :</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Constitutional Framework</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Electoral Legislation and Regulations</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Management of Inter-party Relations</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Registration of Political Parties</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Funding &amp; Finances of Political Parties and Candidates</a:t>
            </a:r>
          </a:p>
        </p:txBody>
      </p:sp>
    </p:spTree>
    <p:extLst>
      <p:ext uri="{BB962C8B-B14F-4D97-AF65-F5344CB8AC3E}">
        <p14:creationId xmlns:p14="http://schemas.microsoft.com/office/powerpoint/2010/main" val="4223556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94708813-3AED-4F58-B738-22B4288572E2}"/>
              </a:ext>
            </a:extLst>
          </p:cNvPr>
          <p:cNvSpPr>
            <a:spLocks noGrp="1"/>
          </p:cNvSpPr>
          <p:nvPr>
            <p:ph type="title"/>
          </p:nvPr>
        </p:nvSpPr>
        <p:spPr>
          <a:xfrm>
            <a:off x="2989053" y="284922"/>
            <a:ext cx="8131550" cy="1280890"/>
          </a:xfrm>
        </p:spPr>
        <p:txBody>
          <a:bodyPr vert="horz" lIns="91440" tIns="45720" rIns="91440" bIns="45720" rtlCol="0" anchor="t">
            <a:normAutofit/>
          </a:bodyPr>
          <a:lstStyle/>
          <a:p>
            <a:r>
              <a:rPr lang="en-US" b="1" i="0" dirty="0">
                <a:solidFill>
                  <a:schemeClr val="accent2">
                    <a:lumMod val="75000"/>
                  </a:schemeClr>
                </a:solidFill>
                <a:effectLst/>
              </a:rPr>
              <a:t>IEMSA’s INTEGRITY WHEEL cont…</a:t>
            </a:r>
            <a:endParaRPr lang="en-US" b="1" dirty="0">
              <a:solidFill>
                <a:schemeClr val="accent2">
                  <a:lumMod val="75000"/>
                </a:schemeClr>
              </a:solidFill>
            </a:endParaRPr>
          </a:p>
        </p:txBody>
      </p:sp>
      <p:sp>
        <p:nvSpPr>
          <p:cNvPr id="73" name="TextBox 72">
            <a:extLst>
              <a:ext uri="{FF2B5EF4-FFF2-40B4-BE49-F238E27FC236}">
                <a16:creationId xmlns:a16="http://schemas.microsoft.com/office/drawing/2014/main" id="{1D4BBED1-C6D7-47C7-ABE9-9BD41307D521}"/>
              </a:ext>
            </a:extLst>
          </p:cNvPr>
          <p:cNvSpPr txBox="1"/>
          <p:nvPr/>
        </p:nvSpPr>
        <p:spPr>
          <a:xfrm>
            <a:off x="3658523" y="1221672"/>
            <a:ext cx="6096000" cy="4969950"/>
          </a:xfrm>
          <a:prstGeom prst="rect">
            <a:avLst/>
          </a:prstGeom>
          <a:noFill/>
        </p:spPr>
        <p:txBody>
          <a:bodyPr wrap="square">
            <a:spAutoFit/>
          </a:bodyPr>
          <a:lstStyle/>
          <a:p>
            <a:pPr algn="l"/>
            <a:r>
              <a:rPr lang="en-US" sz="1600" b="1" i="0" dirty="0">
                <a:solidFill>
                  <a:schemeClr val="tx1">
                    <a:lumMod val="65000"/>
                    <a:lumOff val="35000"/>
                  </a:schemeClr>
                </a:solidFill>
                <a:effectLst/>
              </a:rPr>
              <a:t>3. Voters Roll :</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Demarcation and Delimitation Process</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Voter Registration Process</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Voter Eligibility</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Currency of the Voters Roll</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Communication Plan</a:t>
            </a:r>
            <a:br>
              <a:rPr lang="en-US" sz="1600" b="0" i="0" dirty="0">
                <a:solidFill>
                  <a:schemeClr val="tx1">
                    <a:lumMod val="65000"/>
                    <a:lumOff val="35000"/>
                  </a:schemeClr>
                </a:solidFill>
                <a:effectLst/>
              </a:rPr>
            </a:br>
            <a:endParaRPr lang="en-US" sz="1600" b="0" i="0" dirty="0">
              <a:solidFill>
                <a:schemeClr val="tx1">
                  <a:lumMod val="65000"/>
                  <a:lumOff val="35000"/>
                </a:schemeClr>
              </a:solidFill>
              <a:effectLst/>
            </a:endParaRPr>
          </a:p>
          <a:p>
            <a:pPr algn="l"/>
            <a:r>
              <a:rPr lang="en-US" sz="1600" b="1" i="0" dirty="0">
                <a:solidFill>
                  <a:schemeClr val="tx1">
                    <a:lumMod val="65000"/>
                    <a:lumOff val="35000"/>
                  </a:schemeClr>
                </a:solidFill>
                <a:effectLst/>
              </a:rPr>
              <a:t>4. Human Capital :</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Recruitment Process</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Training Interventions</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Development Plan</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Code of Conduct</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Impartiality</a:t>
            </a:r>
            <a:br>
              <a:rPr lang="en-US" sz="1600" b="0" i="0" dirty="0">
                <a:solidFill>
                  <a:schemeClr val="tx1">
                    <a:lumMod val="65000"/>
                    <a:lumOff val="35000"/>
                  </a:schemeClr>
                </a:solidFill>
                <a:effectLst/>
              </a:rPr>
            </a:br>
            <a:endParaRPr lang="en-US" sz="1600" b="0" i="0" dirty="0">
              <a:solidFill>
                <a:schemeClr val="tx1">
                  <a:lumMod val="65000"/>
                  <a:lumOff val="35000"/>
                </a:schemeClr>
              </a:solidFill>
              <a:effectLst/>
            </a:endParaRPr>
          </a:p>
        </p:txBody>
      </p:sp>
    </p:spTree>
    <p:extLst>
      <p:ext uri="{BB962C8B-B14F-4D97-AF65-F5344CB8AC3E}">
        <p14:creationId xmlns:p14="http://schemas.microsoft.com/office/powerpoint/2010/main" val="2374454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94708813-3AED-4F58-B738-22B4288572E2}"/>
              </a:ext>
            </a:extLst>
          </p:cNvPr>
          <p:cNvSpPr>
            <a:spLocks noGrp="1"/>
          </p:cNvSpPr>
          <p:nvPr>
            <p:ph type="title"/>
          </p:nvPr>
        </p:nvSpPr>
        <p:spPr>
          <a:xfrm>
            <a:off x="2962549" y="284922"/>
            <a:ext cx="8131550" cy="868017"/>
          </a:xfrm>
        </p:spPr>
        <p:txBody>
          <a:bodyPr vert="horz" lIns="91440" tIns="45720" rIns="91440" bIns="45720" rtlCol="0" anchor="t">
            <a:normAutofit/>
          </a:bodyPr>
          <a:lstStyle/>
          <a:p>
            <a:r>
              <a:rPr lang="en-US" b="1" i="0" dirty="0">
                <a:solidFill>
                  <a:schemeClr val="accent2">
                    <a:lumMod val="75000"/>
                  </a:schemeClr>
                </a:solidFill>
                <a:effectLst/>
              </a:rPr>
              <a:t>IEMSA’s INTEGRITY WHEEL cont…</a:t>
            </a:r>
            <a:endParaRPr lang="en-US" b="1" dirty="0">
              <a:solidFill>
                <a:schemeClr val="accent2">
                  <a:lumMod val="75000"/>
                </a:schemeClr>
              </a:solidFill>
            </a:endParaRPr>
          </a:p>
        </p:txBody>
      </p:sp>
      <p:sp>
        <p:nvSpPr>
          <p:cNvPr id="73" name="TextBox 72">
            <a:extLst>
              <a:ext uri="{FF2B5EF4-FFF2-40B4-BE49-F238E27FC236}">
                <a16:creationId xmlns:a16="http://schemas.microsoft.com/office/drawing/2014/main" id="{1D4BBED1-C6D7-47C7-ABE9-9BD41307D521}"/>
              </a:ext>
            </a:extLst>
          </p:cNvPr>
          <p:cNvSpPr txBox="1"/>
          <p:nvPr/>
        </p:nvSpPr>
        <p:spPr>
          <a:xfrm>
            <a:off x="3753086" y="1276968"/>
            <a:ext cx="6096000" cy="3123291"/>
          </a:xfrm>
          <a:prstGeom prst="rect">
            <a:avLst/>
          </a:prstGeom>
          <a:noFill/>
        </p:spPr>
        <p:txBody>
          <a:bodyPr wrap="square">
            <a:spAutoFit/>
          </a:bodyPr>
          <a:lstStyle/>
          <a:p>
            <a:pPr algn="l"/>
            <a:endParaRPr lang="en-US" sz="1600" b="0" i="0" dirty="0">
              <a:solidFill>
                <a:schemeClr val="tx1">
                  <a:lumMod val="65000"/>
                  <a:lumOff val="35000"/>
                </a:schemeClr>
              </a:solidFill>
              <a:effectLst/>
            </a:endParaRPr>
          </a:p>
          <a:p>
            <a:pPr algn="l"/>
            <a:r>
              <a:rPr lang="en-US" sz="1600" b="1" i="0" dirty="0">
                <a:solidFill>
                  <a:schemeClr val="tx1">
                    <a:lumMod val="65000"/>
                    <a:lumOff val="35000"/>
                  </a:schemeClr>
                </a:solidFill>
                <a:effectLst/>
              </a:rPr>
              <a:t>5.  Logistics :</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Project Management</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Procurement of electoral material</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Distribution of electoral material</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Management of the Voting Process</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Financial &amp; Risk Management</a:t>
            </a:r>
          </a:p>
          <a:p>
            <a:pPr marL="742950" lvl="1" indent="-285750">
              <a:lnSpc>
                <a:spcPct val="150000"/>
              </a:lnSpc>
              <a:buFont typeface="Arial" panose="020B0604020202020204" pitchFamily="34" charset="0"/>
              <a:buChar char="•"/>
            </a:pPr>
            <a:r>
              <a:rPr lang="en-US" sz="1600" b="0" i="0" dirty="0">
                <a:solidFill>
                  <a:schemeClr val="tx1">
                    <a:lumMod val="65000"/>
                    <a:lumOff val="35000"/>
                  </a:schemeClr>
                </a:solidFill>
                <a:effectLst/>
              </a:rPr>
              <a:t>Storage and warehousing of electoral material</a:t>
            </a:r>
            <a:br>
              <a:rPr lang="en-US" sz="1600" b="0" i="0" dirty="0">
                <a:solidFill>
                  <a:schemeClr val="tx1">
                    <a:lumMod val="65000"/>
                    <a:lumOff val="35000"/>
                  </a:schemeClr>
                </a:solidFill>
                <a:effectLst/>
              </a:rPr>
            </a:br>
            <a:endParaRPr lang="en-US" sz="1600" b="0" i="0" dirty="0">
              <a:solidFill>
                <a:schemeClr val="tx1">
                  <a:lumMod val="65000"/>
                  <a:lumOff val="35000"/>
                </a:schemeClr>
              </a:solidFill>
              <a:effectLst/>
            </a:endParaRPr>
          </a:p>
        </p:txBody>
      </p:sp>
    </p:spTree>
    <p:extLst>
      <p:ext uri="{BB962C8B-B14F-4D97-AF65-F5344CB8AC3E}">
        <p14:creationId xmlns:p14="http://schemas.microsoft.com/office/powerpoint/2010/main" val="4081019708"/>
      </p:ext>
    </p:extLst>
  </p:cSld>
  <p:clrMapOvr>
    <a:masterClrMapping/>
  </p:clrMapOvr>
</p:sld>
</file>

<file path=ppt/theme/theme1.xml><?xml version="1.0" encoding="utf-8"?>
<a:theme xmlns:a="http://schemas.openxmlformats.org/drawingml/2006/main" name="Wisp">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7651BA-F45C-4845-9AB3-E0A65B39F5E1}">
  <ds:schemaRefs>
    <ds:schemaRef ds:uri="71af3243-3dd4-4a8d-8c0d-dd76da1f02a5"/>
    <ds:schemaRef ds:uri="http://schemas.microsoft.com/office/2006/documentManagement/types"/>
    <ds:schemaRef ds:uri="http://schemas.microsoft.com/office/infopath/2007/PartnerControls"/>
    <ds:schemaRef ds:uri="http://www.w3.org/XML/1998/namespace"/>
    <ds:schemaRef ds:uri="http://purl.org/dc/terms/"/>
    <ds:schemaRef ds:uri="http://purl.org/dc/elements/1.1/"/>
    <ds:schemaRef ds:uri="http://schemas.openxmlformats.org/package/2006/metadata/core-properties"/>
    <ds:schemaRef ds:uri="16c05727-aa75-4e4a-9b5f-8a80a1165891"/>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Wisp</Template>
  <TotalTime>169</TotalTime>
  <Words>995</Words>
  <Application>Microsoft Office PowerPoint</Application>
  <PresentationFormat>Widescreen</PresentationFormat>
  <Paragraphs>94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An Enquiry on whether the conditions under the Covid-19 Pandemic are conducive to the holding of Free and Fair Local Government Elections in October 2021 </vt:lpstr>
      <vt:lpstr>Introduction </vt:lpstr>
      <vt:lpstr>What constitutes Free and Fair Elections</vt:lpstr>
      <vt:lpstr>What constitutes Free and Fair Elections cont…</vt:lpstr>
      <vt:lpstr>What constitutes Free and Fair Elections cont…</vt:lpstr>
      <vt:lpstr>IEMSA’s INTEGRITY WHEEL</vt:lpstr>
      <vt:lpstr>IEMSA’s INTEGRITY WHEEL</vt:lpstr>
      <vt:lpstr>IEMSA’s INTEGRITY WHEEL cont…</vt:lpstr>
      <vt:lpstr>IEMSA’s INTEGRITY WHEEL cont…</vt:lpstr>
      <vt:lpstr>Electoral Commission’s Role</vt:lpstr>
      <vt:lpstr>Electoral Commission’s Role cont…</vt:lpstr>
      <vt:lpstr>What is the current context?</vt:lpstr>
      <vt:lpstr>Postponing Elections</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Portfolio Committee of The Department of Trade, Industry and Competition:   09th March 2021</dc:title>
  <dc:creator>Penny Segone</dc:creator>
  <cp:lastModifiedBy>PalaiS</cp:lastModifiedBy>
  <cp:revision>3</cp:revision>
  <dcterms:created xsi:type="dcterms:W3CDTF">2021-03-08T17:02:57Z</dcterms:created>
  <dcterms:modified xsi:type="dcterms:W3CDTF">2021-06-29T06:10:33Z</dcterms:modified>
</cp:coreProperties>
</file>